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25"/>
  </p:notesMasterIdLst>
  <p:sldIdLst>
    <p:sldId id="260" r:id="rId5"/>
    <p:sldId id="563" r:id="rId6"/>
    <p:sldId id="564" r:id="rId7"/>
    <p:sldId id="585" r:id="rId8"/>
    <p:sldId id="629" r:id="rId9"/>
    <p:sldId id="623" r:id="rId10"/>
    <p:sldId id="625" r:id="rId11"/>
    <p:sldId id="626" r:id="rId12"/>
    <p:sldId id="627" r:id="rId13"/>
    <p:sldId id="628" r:id="rId14"/>
    <p:sldId id="630" r:id="rId15"/>
    <p:sldId id="631" r:id="rId16"/>
    <p:sldId id="632" r:id="rId17"/>
    <p:sldId id="633" r:id="rId18"/>
    <p:sldId id="634" r:id="rId19"/>
    <p:sldId id="635" r:id="rId20"/>
    <p:sldId id="636" r:id="rId21"/>
    <p:sldId id="620" r:id="rId22"/>
    <p:sldId id="621" r:id="rId23"/>
    <p:sldId id="624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  <p:embeddedFont>
      <p:font typeface="Stag Book" panose="02000503060000020004" charset="0"/>
      <p:regular r:id="rId38"/>
      <p: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0ED"/>
    <a:srgbClr val="FFCA24"/>
    <a:srgbClr val="E91A30"/>
    <a:srgbClr val="E8182F"/>
    <a:srgbClr val="EA1A2F"/>
    <a:srgbClr val="E38A7F"/>
    <a:srgbClr val="E66365"/>
    <a:srgbClr val="E5353F"/>
    <a:srgbClr val="E54809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01F05-47E0-4CFD-81E9-B4D9582F65E2}" v="319" dt="2021-06-30T03:47:03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69" d="100"/>
          <a:sy n="69" d="100"/>
        </p:scale>
        <p:origin x="672" y="29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Christian Morales LL." userId="acd2dd22fbae4b69" providerId="LiveId" clId="{4C601F05-47E0-4CFD-81E9-B4D9582F65E2}"/>
    <pc:docChg chg="undo custSel addSld delSld modSld sldOrd">
      <pc:chgData name="Christian Morales LL." userId="acd2dd22fbae4b69" providerId="LiveId" clId="{4C601F05-47E0-4CFD-81E9-B4D9582F65E2}" dt="2021-06-30T06:34:11.736" v="688" actId="12"/>
      <pc:docMkLst>
        <pc:docMk/>
      </pc:docMkLst>
      <pc:sldChg chg="modSp mod">
        <pc:chgData name="Christian Morales LL." userId="acd2dd22fbae4b69" providerId="LiveId" clId="{4C601F05-47E0-4CFD-81E9-B4D9582F65E2}" dt="2021-06-30T05:34:38.632" v="687" actId="313"/>
        <pc:sldMkLst>
          <pc:docMk/>
          <pc:sldMk cId="4227363741" sldId="260"/>
        </pc:sldMkLst>
        <pc:spChg chg="mod">
          <ac:chgData name="Christian Morales LL." userId="acd2dd22fbae4b69" providerId="LiveId" clId="{4C601F05-47E0-4CFD-81E9-B4D9582F65E2}" dt="2021-06-30T05:34:38.632" v="687" actId="313"/>
          <ac:spMkLst>
            <pc:docMk/>
            <pc:sldMk cId="4227363741" sldId="260"/>
            <ac:spMk id="2" creationId="{51FB5928-6A9D-4A40-A59B-3E296900738E}"/>
          </ac:spMkLst>
        </pc:spChg>
        <pc:spChg chg="mod">
          <ac:chgData name="Christian Morales LL." userId="acd2dd22fbae4b69" providerId="LiveId" clId="{4C601F05-47E0-4CFD-81E9-B4D9582F65E2}" dt="2021-06-29T15:07:31.658" v="2" actId="20577"/>
          <ac:spMkLst>
            <pc:docMk/>
            <pc:sldMk cId="4227363741" sldId="260"/>
            <ac:spMk id="5" creationId="{23326476-26BC-4601-BA5C-82F109F888DC}"/>
          </ac:spMkLst>
        </pc:spChg>
      </pc:sldChg>
      <pc:sldChg chg="modSp mod">
        <pc:chgData name="Christian Morales LL." userId="acd2dd22fbae4b69" providerId="LiveId" clId="{4C601F05-47E0-4CFD-81E9-B4D9582F65E2}" dt="2021-06-29T15:10:10.250" v="8" actId="14100"/>
        <pc:sldMkLst>
          <pc:docMk/>
          <pc:sldMk cId="2866921917" sldId="563"/>
        </pc:sldMkLst>
        <pc:spChg chg="mod">
          <ac:chgData name="Christian Morales LL." userId="acd2dd22fbae4b69" providerId="LiveId" clId="{4C601F05-47E0-4CFD-81E9-B4D9582F65E2}" dt="2021-06-29T15:10:10.250" v="8" actId="14100"/>
          <ac:spMkLst>
            <pc:docMk/>
            <pc:sldMk cId="2866921917" sldId="563"/>
            <ac:spMk id="2" creationId="{7273257F-D179-0F4C-B01F-BB2035DAEC54}"/>
          </ac:spMkLst>
        </pc:spChg>
      </pc:sldChg>
      <pc:sldChg chg="modSp mod">
        <pc:chgData name="Christian Morales LL." userId="acd2dd22fbae4b69" providerId="LiveId" clId="{4C601F05-47E0-4CFD-81E9-B4D9582F65E2}" dt="2021-06-30T02:53:44.480" v="19" actId="14100"/>
        <pc:sldMkLst>
          <pc:docMk/>
          <pc:sldMk cId="1026487" sldId="564"/>
        </pc:sldMkLst>
        <pc:spChg chg="mod">
          <ac:chgData name="Christian Morales LL." userId="acd2dd22fbae4b69" providerId="LiveId" clId="{4C601F05-47E0-4CFD-81E9-B4D9582F65E2}" dt="2021-06-29T15:10:32.867" v="14" actId="27636"/>
          <ac:spMkLst>
            <pc:docMk/>
            <pc:sldMk cId="1026487" sldId="564"/>
            <ac:spMk id="2" creationId="{69470D82-C3C2-4243-B13D-0D81D2A1113E}"/>
          </ac:spMkLst>
        </pc:spChg>
        <pc:spChg chg="mod">
          <ac:chgData name="Christian Morales LL." userId="acd2dd22fbae4b69" providerId="LiveId" clId="{4C601F05-47E0-4CFD-81E9-B4D9582F65E2}" dt="2021-06-30T02:53:44.480" v="19" actId="14100"/>
          <ac:spMkLst>
            <pc:docMk/>
            <pc:sldMk cId="1026487" sldId="564"/>
            <ac:spMk id="5" creationId="{079F80E9-C8D2-8B42-B481-B910D99A780C}"/>
          </ac:spMkLst>
        </pc:spChg>
      </pc:sldChg>
      <pc:sldChg chg="addSp delSp modSp mod">
        <pc:chgData name="Christian Morales LL." userId="acd2dd22fbae4b69" providerId="LiveId" clId="{4C601F05-47E0-4CFD-81E9-B4D9582F65E2}" dt="2021-06-30T02:55:00.410" v="27"/>
        <pc:sldMkLst>
          <pc:docMk/>
          <pc:sldMk cId="4066532655" sldId="585"/>
        </pc:sldMkLst>
        <pc:spChg chg="del">
          <ac:chgData name="Christian Morales LL." userId="acd2dd22fbae4b69" providerId="LiveId" clId="{4C601F05-47E0-4CFD-81E9-B4D9582F65E2}" dt="2021-06-30T02:54:50.720" v="24" actId="478"/>
          <ac:spMkLst>
            <pc:docMk/>
            <pc:sldMk cId="4066532655" sldId="585"/>
            <ac:spMk id="2" creationId="{CDAE26F3-17B7-3A45-84B2-3574E3E55628}"/>
          </ac:spMkLst>
        </pc:spChg>
        <pc:spChg chg="mod">
          <ac:chgData name="Christian Morales LL." userId="acd2dd22fbae4b69" providerId="LiveId" clId="{4C601F05-47E0-4CFD-81E9-B4D9582F65E2}" dt="2021-06-30T02:55:00.410" v="27"/>
          <ac:spMkLst>
            <pc:docMk/>
            <pc:sldMk cId="4066532655" sldId="585"/>
            <ac:spMk id="3" creationId="{4AB43E85-BCAE-3E49-9568-7449B516A171}"/>
          </ac:spMkLst>
        </pc:spChg>
        <pc:spChg chg="mod">
          <ac:chgData name="Christian Morales LL." userId="acd2dd22fbae4b69" providerId="LiveId" clId="{4C601F05-47E0-4CFD-81E9-B4D9582F65E2}" dt="2021-06-30T02:54:05.112" v="20"/>
          <ac:spMkLst>
            <pc:docMk/>
            <pc:sldMk cId="4066532655" sldId="585"/>
            <ac:spMk id="4" creationId="{453C5A2C-3996-1D48-B74B-5AE595806D88}"/>
          </ac:spMkLst>
        </pc:spChg>
        <pc:spChg chg="add del mod">
          <ac:chgData name="Christian Morales LL." userId="acd2dd22fbae4b69" providerId="LiveId" clId="{4C601F05-47E0-4CFD-81E9-B4D9582F65E2}" dt="2021-06-30T02:54:53.197" v="25" actId="478"/>
          <ac:spMkLst>
            <pc:docMk/>
            <pc:sldMk cId="4066532655" sldId="585"/>
            <ac:spMk id="6" creationId="{C1330998-29AF-4594-A92D-820CBF8EB32F}"/>
          </ac:spMkLst>
        </pc:spChg>
        <pc:spChg chg="add mod">
          <ac:chgData name="Christian Morales LL." userId="acd2dd22fbae4b69" providerId="LiveId" clId="{4C601F05-47E0-4CFD-81E9-B4D9582F65E2}" dt="2021-06-30T02:54:53.842" v="26"/>
          <ac:spMkLst>
            <pc:docMk/>
            <pc:sldMk cId="4066532655" sldId="585"/>
            <ac:spMk id="7" creationId="{ED808D04-4FCE-461A-8619-34F5AA5F9A46}"/>
          </ac:spMkLst>
        </pc:spChg>
        <pc:spChg chg="add mod">
          <ac:chgData name="Christian Morales LL." userId="acd2dd22fbae4b69" providerId="LiveId" clId="{4C601F05-47E0-4CFD-81E9-B4D9582F65E2}" dt="2021-06-30T02:54:53.842" v="26"/>
          <ac:spMkLst>
            <pc:docMk/>
            <pc:sldMk cId="4066532655" sldId="585"/>
            <ac:spMk id="8" creationId="{482E3062-DC92-475E-B63D-F9919E1EE60D}"/>
          </ac:spMkLst>
        </pc:spChg>
        <pc:spChg chg="add mod">
          <ac:chgData name="Christian Morales LL." userId="acd2dd22fbae4b69" providerId="LiveId" clId="{4C601F05-47E0-4CFD-81E9-B4D9582F65E2}" dt="2021-06-30T02:54:53.842" v="26"/>
          <ac:spMkLst>
            <pc:docMk/>
            <pc:sldMk cId="4066532655" sldId="585"/>
            <ac:spMk id="9" creationId="{692AFFAB-6C11-4B02-8F82-B02B3F7E84D7}"/>
          </ac:spMkLst>
        </pc:spChg>
        <pc:spChg chg="add mod">
          <ac:chgData name="Christian Morales LL." userId="acd2dd22fbae4b69" providerId="LiveId" clId="{4C601F05-47E0-4CFD-81E9-B4D9582F65E2}" dt="2021-06-30T02:54:53.842" v="26"/>
          <ac:spMkLst>
            <pc:docMk/>
            <pc:sldMk cId="4066532655" sldId="585"/>
            <ac:spMk id="10" creationId="{3640095F-FDEE-4C2C-9CC7-CDB4C470D584}"/>
          </ac:spMkLst>
        </pc:spChg>
        <pc:spChg chg="add mod">
          <ac:chgData name="Christian Morales LL." userId="acd2dd22fbae4b69" providerId="LiveId" clId="{4C601F05-47E0-4CFD-81E9-B4D9582F65E2}" dt="2021-06-30T02:54:53.842" v="26"/>
          <ac:spMkLst>
            <pc:docMk/>
            <pc:sldMk cId="4066532655" sldId="585"/>
            <ac:spMk id="11" creationId="{4049C0D1-AC15-4A77-8C6B-55C33D79BEC1}"/>
          </ac:spMkLst>
        </pc:spChg>
        <pc:spChg chg="add mod">
          <ac:chgData name="Christian Morales LL." userId="acd2dd22fbae4b69" providerId="LiveId" clId="{4C601F05-47E0-4CFD-81E9-B4D9582F65E2}" dt="2021-06-30T02:54:53.842" v="26"/>
          <ac:spMkLst>
            <pc:docMk/>
            <pc:sldMk cId="4066532655" sldId="585"/>
            <ac:spMk id="12" creationId="{FE87DAC2-A60D-486E-BEC6-3ADDEE11A826}"/>
          </ac:spMkLst>
        </pc:spChg>
        <pc:spChg chg="add mod">
          <ac:chgData name="Christian Morales LL." userId="acd2dd22fbae4b69" providerId="LiveId" clId="{4C601F05-47E0-4CFD-81E9-B4D9582F65E2}" dt="2021-06-30T02:54:53.842" v="26"/>
          <ac:spMkLst>
            <pc:docMk/>
            <pc:sldMk cId="4066532655" sldId="585"/>
            <ac:spMk id="13" creationId="{DA2B8F7E-3A05-4480-83FF-EF90FEE6E29E}"/>
          </ac:spMkLst>
        </pc:spChg>
        <pc:picChg chg="add mod">
          <ac:chgData name="Christian Morales LL." userId="acd2dd22fbae4b69" providerId="LiveId" clId="{4C601F05-47E0-4CFD-81E9-B4D9582F65E2}" dt="2021-06-30T02:54:53.842" v="26"/>
          <ac:picMkLst>
            <pc:docMk/>
            <pc:sldMk cId="4066532655" sldId="585"/>
            <ac:picMk id="14" creationId="{1FA2AEBB-69EB-4B1E-9710-17641BF32F6B}"/>
          </ac:picMkLst>
        </pc:picChg>
      </pc:sldChg>
      <pc:sldChg chg="modSp mod">
        <pc:chgData name="Christian Morales LL." userId="acd2dd22fbae4b69" providerId="LiveId" clId="{4C601F05-47E0-4CFD-81E9-B4D9582F65E2}" dt="2021-06-30T06:34:11.736" v="688" actId="12"/>
        <pc:sldMkLst>
          <pc:docMk/>
          <pc:sldMk cId="963236813" sldId="621"/>
        </pc:sldMkLst>
        <pc:spChg chg="mod">
          <ac:chgData name="Christian Morales LL." userId="acd2dd22fbae4b69" providerId="LiveId" clId="{4C601F05-47E0-4CFD-81E9-B4D9582F65E2}" dt="2021-06-30T06:34:11.736" v="688" actId="12"/>
          <ac:spMkLst>
            <pc:docMk/>
            <pc:sldMk cId="963236813" sldId="621"/>
            <ac:spMk id="2" creationId="{2543C3BF-6F49-134E-B600-33E11315630D}"/>
          </ac:spMkLst>
        </pc:spChg>
        <pc:spChg chg="mod">
          <ac:chgData name="Christian Morales LL." userId="acd2dd22fbae4b69" providerId="LiveId" clId="{4C601F05-47E0-4CFD-81E9-B4D9582F65E2}" dt="2021-06-30T02:54:14.185" v="23"/>
          <ac:spMkLst>
            <pc:docMk/>
            <pc:sldMk cId="963236813" sldId="621"/>
            <ac:spMk id="7" creationId="{12D05771-930D-E741-8F52-E6D34754458E}"/>
          </ac:spMkLst>
        </pc:spChg>
      </pc:sldChg>
      <pc:sldChg chg="addSp delSp modSp del mod">
        <pc:chgData name="Christian Morales LL." userId="acd2dd22fbae4b69" providerId="LiveId" clId="{4C601F05-47E0-4CFD-81E9-B4D9582F65E2}" dt="2021-06-30T03:03:32.430" v="65" actId="47"/>
        <pc:sldMkLst>
          <pc:docMk/>
          <pc:sldMk cId="4008424102" sldId="622"/>
        </pc:sldMkLst>
        <pc:spChg chg="del">
          <ac:chgData name="Christian Morales LL." userId="acd2dd22fbae4b69" providerId="LiveId" clId="{4C601F05-47E0-4CFD-81E9-B4D9582F65E2}" dt="2021-06-30T02:55:35.594" v="34" actId="478"/>
          <ac:spMkLst>
            <pc:docMk/>
            <pc:sldMk cId="4008424102" sldId="622"/>
            <ac:spMk id="2" creationId="{CDAE26F3-17B7-3A45-84B2-3574E3E55628}"/>
          </ac:spMkLst>
        </pc:spChg>
        <pc:spChg chg="mod">
          <ac:chgData name="Christian Morales LL." userId="acd2dd22fbae4b69" providerId="LiveId" clId="{4C601F05-47E0-4CFD-81E9-B4D9582F65E2}" dt="2021-06-30T02:55:19.720" v="31" actId="27636"/>
          <ac:spMkLst>
            <pc:docMk/>
            <pc:sldMk cId="4008424102" sldId="622"/>
            <ac:spMk id="3" creationId="{4AB43E85-BCAE-3E49-9568-7449B516A171}"/>
          </ac:spMkLst>
        </pc:spChg>
        <pc:spChg chg="mod">
          <ac:chgData name="Christian Morales LL." userId="acd2dd22fbae4b69" providerId="LiveId" clId="{4C601F05-47E0-4CFD-81E9-B4D9582F65E2}" dt="2021-06-30T02:54:07.846" v="21"/>
          <ac:spMkLst>
            <pc:docMk/>
            <pc:sldMk cId="4008424102" sldId="622"/>
            <ac:spMk id="4" creationId="{453C5A2C-3996-1D48-B74B-5AE595806D88}"/>
          </ac:spMkLst>
        </pc:spChg>
        <pc:spChg chg="add del mod">
          <ac:chgData name="Christian Morales LL." userId="acd2dd22fbae4b69" providerId="LiveId" clId="{4C601F05-47E0-4CFD-81E9-B4D9582F65E2}" dt="2021-06-30T02:55:33.630" v="33"/>
          <ac:spMkLst>
            <pc:docMk/>
            <pc:sldMk cId="4008424102" sldId="622"/>
            <ac:spMk id="5" creationId="{BAB61A52-DE5C-4488-AB93-0EAA71D297D5}"/>
          </ac:spMkLst>
        </pc:spChg>
        <pc:spChg chg="add del mod">
          <ac:chgData name="Christian Morales LL." userId="acd2dd22fbae4b69" providerId="LiveId" clId="{4C601F05-47E0-4CFD-81E9-B4D9582F65E2}" dt="2021-06-30T02:55:33.630" v="33"/>
          <ac:spMkLst>
            <pc:docMk/>
            <pc:sldMk cId="4008424102" sldId="622"/>
            <ac:spMk id="6" creationId="{64B383CA-1EBE-4AC2-94B6-FCC0092CE42A}"/>
          </ac:spMkLst>
        </pc:spChg>
        <pc:spChg chg="add del mod">
          <ac:chgData name="Christian Morales LL." userId="acd2dd22fbae4b69" providerId="LiveId" clId="{4C601F05-47E0-4CFD-81E9-B4D9582F65E2}" dt="2021-06-30T02:55:33.630" v="33"/>
          <ac:spMkLst>
            <pc:docMk/>
            <pc:sldMk cId="4008424102" sldId="622"/>
            <ac:spMk id="7" creationId="{90290C92-0A91-4A08-AE4F-9875769B3F3F}"/>
          </ac:spMkLst>
        </pc:spChg>
        <pc:spChg chg="add del mod">
          <ac:chgData name="Christian Morales LL." userId="acd2dd22fbae4b69" providerId="LiveId" clId="{4C601F05-47E0-4CFD-81E9-B4D9582F65E2}" dt="2021-06-30T02:55:33.630" v="33"/>
          <ac:spMkLst>
            <pc:docMk/>
            <pc:sldMk cId="4008424102" sldId="622"/>
            <ac:spMk id="8" creationId="{FAE9BB02-6443-446F-90A9-F68439D076D3}"/>
          </ac:spMkLst>
        </pc:spChg>
        <pc:spChg chg="add del mod">
          <ac:chgData name="Christian Morales LL." userId="acd2dd22fbae4b69" providerId="LiveId" clId="{4C601F05-47E0-4CFD-81E9-B4D9582F65E2}" dt="2021-06-30T02:55:33.630" v="33"/>
          <ac:spMkLst>
            <pc:docMk/>
            <pc:sldMk cId="4008424102" sldId="622"/>
            <ac:spMk id="9" creationId="{2A206AE3-D33D-4FC4-A8FA-B1E60BEDE1AE}"/>
          </ac:spMkLst>
        </pc:spChg>
        <pc:spChg chg="add del mod">
          <ac:chgData name="Christian Morales LL." userId="acd2dd22fbae4b69" providerId="LiveId" clId="{4C601F05-47E0-4CFD-81E9-B4D9582F65E2}" dt="2021-06-30T02:55:37.494" v="35" actId="478"/>
          <ac:spMkLst>
            <pc:docMk/>
            <pc:sldMk cId="4008424102" sldId="622"/>
            <ac:spMk id="11" creationId="{5D084689-1A22-4B36-B0CA-032F0D8D51FB}"/>
          </ac:spMkLst>
        </pc:spChg>
        <pc:spChg chg="add mod">
          <ac:chgData name="Christian Morales LL." userId="acd2dd22fbae4b69" providerId="LiveId" clId="{4C601F05-47E0-4CFD-81E9-B4D9582F65E2}" dt="2021-06-30T02:55:38.177" v="36"/>
          <ac:spMkLst>
            <pc:docMk/>
            <pc:sldMk cId="4008424102" sldId="622"/>
            <ac:spMk id="12" creationId="{0422DF73-C6EE-4147-846C-89BF756896B9}"/>
          </ac:spMkLst>
        </pc:spChg>
        <pc:spChg chg="add mod">
          <ac:chgData name="Christian Morales LL." userId="acd2dd22fbae4b69" providerId="LiveId" clId="{4C601F05-47E0-4CFD-81E9-B4D9582F65E2}" dt="2021-06-30T02:55:38.177" v="36"/>
          <ac:spMkLst>
            <pc:docMk/>
            <pc:sldMk cId="4008424102" sldId="622"/>
            <ac:spMk id="13" creationId="{2E232915-0463-4D60-BE90-EC0595AD9A72}"/>
          </ac:spMkLst>
        </pc:spChg>
        <pc:spChg chg="add mod">
          <ac:chgData name="Christian Morales LL." userId="acd2dd22fbae4b69" providerId="LiveId" clId="{4C601F05-47E0-4CFD-81E9-B4D9582F65E2}" dt="2021-06-30T02:55:38.177" v="36"/>
          <ac:spMkLst>
            <pc:docMk/>
            <pc:sldMk cId="4008424102" sldId="622"/>
            <ac:spMk id="14" creationId="{74BB1F09-239F-4C6C-A3FF-512AAABD5A5D}"/>
          </ac:spMkLst>
        </pc:spChg>
        <pc:spChg chg="add mod">
          <ac:chgData name="Christian Morales LL." userId="acd2dd22fbae4b69" providerId="LiveId" clId="{4C601F05-47E0-4CFD-81E9-B4D9582F65E2}" dt="2021-06-30T02:55:38.177" v="36"/>
          <ac:spMkLst>
            <pc:docMk/>
            <pc:sldMk cId="4008424102" sldId="622"/>
            <ac:spMk id="15" creationId="{B81AB566-4795-4979-B6A3-F9B07A1CCBD3}"/>
          </ac:spMkLst>
        </pc:spChg>
        <pc:spChg chg="add mod">
          <ac:chgData name="Christian Morales LL." userId="acd2dd22fbae4b69" providerId="LiveId" clId="{4C601F05-47E0-4CFD-81E9-B4D9582F65E2}" dt="2021-06-30T02:55:38.177" v="36"/>
          <ac:spMkLst>
            <pc:docMk/>
            <pc:sldMk cId="4008424102" sldId="622"/>
            <ac:spMk id="16" creationId="{087E30C4-CEC6-40EF-8518-EB8172A6DE1B}"/>
          </ac:spMkLst>
        </pc:spChg>
      </pc:sldChg>
      <pc:sldChg chg="addSp delSp modSp mod">
        <pc:chgData name="Christian Morales LL." userId="acd2dd22fbae4b69" providerId="LiveId" clId="{4C601F05-47E0-4CFD-81E9-B4D9582F65E2}" dt="2021-06-30T02:56:57.926" v="40"/>
        <pc:sldMkLst>
          <pc:docMk/>
          <pc:sldMk cId="3801035520" sldId="623"/>
        </pc:sldMkLst>
        <pc:spChg chg="del">
          <ac:chgData name="Christian Morales LL." userId="acd2dd22fbae4b69" providerId="LiveId" clId="{4C601F05-47E0-4CFD-81E9-B4D9582F65E2}" dt="2021-06-30T02:56:54.070" v="38" actId="478"/>
          <ac:spMkLst>
            <pc:docMk/>
            <pc:sldMk cId="3801035520" sldId="623"/>
            <ac:spMk id="2" creationId="{CDAE26F3-17B7-3A45-84B2-3574E3E55628}"/>
          </ac:spMkLst>
        </pc:spChg>
        <pc:spChg chg="mod">
          <ac:chgData name="Christian Morales LL." userId="acd2dd22fbae4b69" providerId="LiveId" clId="{4C601F05-47E0-4CFD-81E9-B4D9582F65E2}" dt="2021-06-30T02:56:03.975" v="37"/>
          <ac:spMkLst>
            <pc:docMk/>
            <pc:sldMk cId="3801035520" sldId="623"/>
            <ac:spMk id="3" creationId="{4AB43E85-BCAE-3E49-9568-7449B516A171}"/>
          </ac:spMkLst>
        </pc:spChg>
        <pc:spChg chg="mod">
          <ac:chgData name="Christian Morales LL." userId="acd2dd22fbae4b69" providerId="LiveId" clId="{4C601F05-47E0-4CFD-81E9-B4D9582F65E2}" dt="2021-06-30T02:54:10.192" v="22"/>
          <ac:spMkLst>
            <pc:docMk/>
            <pc:sldMk cId="3801035520" sldId="623"/>
            <ac:spMk id="4" creationId="{453C5A2C-3996-1D48-B74B-5AE595806D88}"/>
          </ac:spMkLst>
        </pc:spChg>
        <pc:spChg chg="add del mod">
          <ac:chgData name="Christian Morales LL." userId="acd2dd22fbae4b69" providerId="LiveId" clId="{4C601F05-47E0-4CFD-81E9-B4D9582F65E2}" dt="2021-06-30T02:56:57.317" v="39" actId="478"/>
          <ac:spMkLst>
            <pc:docMk/>
            <pc:sldMk cId="3801035520" sldId="623"/>
            <ac:spMk id="6" creationId="{0E0BC2D9-2D0F-405D-8125-1969B272C9C3}"/>
          </ac:spMkLst>
        </pc:spChg>
        <pc:spChg chg="add mod">
          <ac:chgData name="Christian Morales LL." userId="acd2dd22fbae4b69" providerId="LiveId" clId="{4C601F05-47E0-4CFD-81E9-B4D9582F65E2}" dt="2021-06-30T02:56:57.926" v="40"/>
          <ac:spMkLst>
            <pc:docMk/>
            <pc:sldMk cId="3801035520" sldId="623"/>
            <ac:spMk id="7" creationId="{2CBD33EB-8619-4FB1-9414-2F42D5037404}"/>
          </ac:spMkLst>
        </pc:spChg>
        <pc:graphicFrameChg chg="add mod">
          <ac:chgData name="Christian Morales LL." userId="acd2dd22fbae4b69" providerId="LiveId" clId="{4C601F05-47E0-4CFD-81E9-B4D9582F65E2}" dt="2021-06-30T02:56:57.926" v="40"/>
          <ac:graphicFrameMkLst>
            <pc:docMk/>
            <pc:sldMk cId="3801035520" sldId="623"/>
            <ac:graphicFrameMk id="8" creationId="{3B6ECE41-8B1B-4681-9BD2-291C7D90848F}"/>
          </ac:graphicFrameMkLst>
        </pc:graphicFrameChg>
      </pc:sldChg>
      <pc:sldChg chg="addSp delSp modSp new mod">
        <pc:chgData name="Christian Morales LL." userId="acd2dd22fbae4b69" providerId="LiveId" clId="{4C601F05-47E0-4CFD-81E9-B4D9582F65E2}" dt="2021-06-30T03:02:15.211" v="45"/>
        <pc:sldMkLst>
          <pc:docMk/>
          <pc:sldMk cId="1958678772" sldId="625"/>
        </pc:sldMkLst>
        <pc:spChg chg="del">
          <ac:chgData name="Christian Morales LL." userId="acd2dd22fbae4b69" providerId="LiveId" clId="{4C601F05-47E0-4CFD-81E9-B4D9582F65E2}" dt="2021-06-30T03:01:59.738" v="42" actId="478"/>
          <ac:spMkLst>
            <pc:docMk/>
            <pc:sldMk cId="1958678772" sldId="625"/>
            <ac:spMk id="2" creationId="{164B6CC8-6D3F-4D38-8A27-7D18C05A0566}"/>
          </ac:spMkLst>
        </pc:spChg>
        <pc:spChg chg="mod">
          <ac:chgData name="Christian Morales LL." userId="acd2dd22fbae4b69" providerId="LiveId" clId="{4C601F05-47E0-4CFD-81E9-B4D9582F65E2}" dt="2021-06-30T03:02:08.596" v="44"/>
          <ac:spMkLst>
            <pc:docMk/>
            <pc:sldMk cId="1958678772" sldId="625"/>
            <ac:spMk id="3" creationId="{9F1D645A-5087-4D20-9B22-B8BDADCD90F1}"/>
          </ac:spMkLst>
        </pc:spChg>
        <pc:spChg chg="mod">
          <ac:chgData name="Christian Morales LL." userId="acd2dd22fbae4b69" providerId="LiveId" clId="{4C601F05-47E0-4CFD-81E9-B4D9582F65E2}" dt="2021-06-30T03:02:15.211" v="45"/>
          <ac:spMkLst>
            <pc:docMk/>
            <pc:sldMk cId="1958678772" sldId="625"/>
            <ac:spMk id="4" creationId="{B4C51421-6031-4BAD-A7FA-4626B8CF2A77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5" creationId="{4D2ED19B-A9DD-4F0C-8E9D-310889629C58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6" creationId="{BA095480-D058-4662-B0AC-3D5A53BBCB74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7" creationId="{96D68302-39EE-4AC0-A030-973CBFEDDBF7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8" creationId="{42755B51-1D7E-4A0B-BB20-B25428B9E5B6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9" creationId="{0722ADD7-4E3A-4887-B579-24BB350DD1CD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10" creationId="{E9C27F35-BD93-420C-93D5-5AA7A6D30C1A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11" creationId="{6E6CE2C1-3D88-42BB-8BB7-7F882DF2796D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12" creationId="{C5BBF5BC-EF62-44F9-8BAD-B6108DDE5082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13" creationId="{ADA8A53D-8349-4F55-976E-C666143F6EE6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14" creationId="{FA65AC4B-6AA9-4A61-B1D3-0A7AB7247222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15" creationId="{9BB7A0B4-7CBC-4344-8810-A0937D909FA5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16" creationId="{DA851CA8-D1B0-4625-990F-351FDEEC36CF}"/>
          </ac:spMkLst>
        </pc:spChg>
        <pc:spChg chg="add mod">
          <ac:chgData name="Christian Morales LL." userId="acd2dd22fbae4b69" providerId="LiveId" clId="{4C601F05-47E0-4CFD-81E9-B4D9582F65E2}" dt="2021-06-30T03:02:00.411" v="43"/>
          <ac:spMkLst>
            <pc:docMk/>
            <pc:sldMk cId="1958678772" sldId="625"/>
            <ac:spMk id="17" creationId="{52D8A3FE-0D09-4661-B2FB-4FC6D6BA1BE5}"/>
          </ac:spMkLst>
        </pc:spChg>
      </pc:sldChg>
      <pc:sldChg chg="addSp delSp modSp new mod">
        <pc:chgData name="Christian Morales LL." userId="acd2dd22fbae4b69" providerId="LiveId" clId="{4C601F05-47E0-4CFD-81E9-B4D9582F65E2}" dt="2021-06-30T03:03:14.943" v="61" actId="20577"/>
        <pc:sldMkLst>
          <pc:docMk/>
          <pc:sldMk cId="849219070" sldId="626"/>
        </pc:sldMkLst>
        <pc:spChg chg="del">
          <ac:chgData name="Christian Morales LL." userId="acd2dd22fbae4b69" providerId="LiveId" clId="{4C601F05-47E0-4CFD-81E9-B4D9582F65E2}" dt="2021-06-30T03:02:41.666" v="48" actId="478"/>
          <ac:spMkLst>
            <pc:docMk/>
            <pc:sldMk cId="849219070" sldId="626"/>
            <ac:spMk id="2" creationId="{6E0F8B5B-7B9B-4759-9D26-D93D705D267E}"/>
          </ac:spMkLst>
        </pc:spChg>
        <pc:spChg chg="mod">
          <ac:chgData name="Christian Morales LL." userId="acd2dd22fbae4b69" providerId="LiveId" clId="{4C601F05-47E0-4CFD-81E9-B4D9582F65E2}" dt="2021-06-30T03:02:33.796" v="47"/>
          <ac:spMkLst>
            <pc:docMk/>
            <pc:sldMk cId="849219070" sldId="626"/>
            <ac:spMk id="3" creationId="{10A96C72-B072-4895-B338-C72F987736B2}"/>
          </ac:spMkLst>
        </pc:spChg>
        <pc:spChg chg="mod">
          <ac:chgData name="Christian Morales LL." userId="acd2dd22fbae4b69" providerId="LiveId" clId="{4C601F05-47E0-4CFD-81E9-B4D9582F65E2}" dt="2021-06-30T03:03:14.943" v="61" actId="20577"/>
          <ac:spMkLst>
            <pc:docMk/>
            <pc:sldMk cId="849219070" sldId="626"/>
            <ac:spMk id="4" creationId="{E0FF8CDE-F9C4-4528-87A5-EF5335601B11}"/>
          </ac:spMkLst>
        </pc:spChg>
        <pc:spChg chg="add mod">
          <ac:chgData name="Christian Morales LL." userId="acd2dd22fbae4b69" providerId="LiveId" clId="{4C601F05-47E0-4CFD-81E9-B4D9582F65E2}" dt="2021-06-30T03:02:42.239" v="49"/>
          <ac:spMkLst>
            <pc:docMk/>
            <pc:sldMk cId="849219070" sldId="626"/>
            <ac:spMk id="5" creationId="{57303129-7727-48EC-8167-4721C6462916}"/>
          </ac:spMkLst>
        </pc:spChg>
        <pc:spChg chg="add mod">
          <ac:chgData name="Christian Morales LL." userId="acd2dd22fbae4b69" providerId="LiveId" clId="{4C601F05-47E0-4CFD-81E9-B4D9582F65E2}" dt="2021-06-30T03:02:42.239" v="49"/>
          <ac:spMkLst>
            <pc:docMk/>
            <pc:sldMk cId="849219070" sldId="626"/>
            <ac:spMk id="6" creationId="{1309A4D3-DE53-43C8-91C0-B66ACD726E7D}"/>
          </ac:spMkLst>
        </pc:spChg>
        <pc:spChg chg="add mod">
          <ac:chgData name="Christian Morales LL." userId="acd2dd22fbae4b69" providerId="LiveId" clId="{4C601F05-47E0-4CFD-81E9-B4D9582F65E2}" dt="2021-06-30T03:02:42.239" v="49"/>
          <ac:spMkLst>
            <pc:docMk/>
            <pc:sldMk cId="849219070" sldId="626"/>
            <ac:spMk id="7" creationId="{C6EDDEA4-F8B4-4A1E-BCD7-06190597E91F}"/>
          </ac:spMkLst>
        </pc:spChg>
        <pc:spChg chg="add mod">
          <ac:chgData name="Christian Morales LL." userId="acd2dd22fbae4b69" providerId="LiveId" clId="{4C601F05-47E0-4CFD-81E9-B4D9582F65E2}" dt="2021-06-30T03:02:42.239" v="49"/>
          <ac:spMkLst>
            <pc:docMk/>
            <pc:sldMk cId="849219070" sldId="626"/>
            <ac:spMk id="8" creationId="{D51E73FF-8BB7-4695-AD72-338893A87668}"/>
          </ac:spMkLst>
        </pc:spChg>
        <pc:spChg chg="add mod">
          <ac:chgData name="Christian Morales LL." userId="acd2dd22fbae4b69" providerId="LiveId" clId="{4C601F05-47E0-4CFD-81E9-B4D9582F65E2}" dt="2021-06-30T03:02:42.239" v="49"/>
          <ac:spMkLst>
            <pc:docMk/>
            <pc:sldMk cId="849219070" sldId="626"/>
            <ac:spMk id="9" creationId="{8CAAD5AD-72F6-4AA8-A8AD-EE7F36385067}"/>
          </ac:spMkLst>
        </pc:spChg>
        <pc:spChg chg="add mod">
          <ac:chgData name="Christian Morales LL." userId="acd2dd22fbae4b69" providerId="LiveId" clId="{4C601F05-47E0-4CFD-81E9-B4D9582F65E2}" dt="2021-06-30T03:02:42.239" v="49"/>
          <ac:spMkLst>
            <pc:docMk/>
            <pc:sldMk cId="849219070" sldId="626"/>
            <ac:spMk id="10" creationId="{B66D9D0D-6CB8-44D9-8AD6-A47F35DCF116}"/>
          </ac:spMkLst>
        </pc:spChg>
        <pc:spChg chg="add mod">
          <ac:chgData name="Christian Morales LL." userId="acd2dd22fbae4b69" providerId="LiveId" clId="{4C601F05-47E0-4CFD-81E9-B4D9582F65E2}" dt="2021-06-30T03:02:42.239" v="49"/>
          <ac:spMkLst>
            <pc:docMk/>
            <pc:sldMk cId="849219070" sldId="626"/>
            <ac:spMk id="11" creationId="{9E802A16-36F7-4D12-BD88-4FABB468B17A}"/>
          </ac:spMkLst>
        </pc:spChg>
        <pc:spChg chg="add mod">
          <ac:chgData name="Christian Morales LL." userId="acd2dd22fbae4b69" providerId="LiveId" clId="{4C601F05-47E0-4CFD-81E9-B4D9582F65E2}" dt="2021-06-30T03:02:42.239" v="49"/>
          <ac:spMkLst>
            <pc:docMk/>
            <pc:sldMk cId="849219070" sldId="626"/>
            <ac:spMk id="12" creationId="{7D4C4903-B77D-498C-9718-87B46E9217FE}"/>
          </ac:spMkLst>
        </pc:spChg>
        <pc:spChg chg="add mod">
          <ac:chgData name="Christian Morales LL." userId="acd2dd22fbae4b69" providerId="LiveId" clId="{4C601F05-47E0-4CFD-81E9-B4D9582F65E2}" dt="2021-06-30T03:02:42.239" v="49"/>
          <ac:spMkLst>
            <pc:docMk/>
            <pc:sldMk cId="849219070" sldId="626"/>
            <ac:spMk id="13" creationId="{D3C8C654-4BB1-4201-A746-4CB1D08FB0A4}"/>
          </ac:spMkLst>
        </pc:spChg>
        <pc:spChg chg="add mod">
          <ac:chgData name="Christian Morales LL." userId="acd2dd22fbae4b69" providerId="LiveId" clId="{4C601F05-47E0-4CFD-81E9-B4D9582F65E2}" dt="2021-06-30T03:02:42.239" v="49"/>
          <ac:spMkLst>
            <pc:docMk/>
            <pc:sldMk cId="849219070" sldId="626"/>
            <ac:spMk id="14" creationId="{22B5D2BC-0911-4E9F-970D-56DE70A445F3}"/>
          </ac:spMkLst>
        </pc:spChg>
        <pc:spChg chg="add mod">
          <ac:chgData name="Christian Morales LL." userId="acd2dd22fbae4b69" providerId="LiveId" clId="{4C601F05-47E0-4CFD-81E9-B4D9582F65E2}" dt="2021-06-30T03:02:42.239" v="49"/>
          <ac:spMkLst>
            <pc:docMk/>
            <pc:sldMk cId="849219070" sldId="626"/>
            <ac:spMk id="15" creationId="{0A02A0FF-E477-41BC-B086-B677EAACE29A}"/>
          </ac:spMkLst>
        </pc:spChg>
      </pc:sldChg>
      <pc:sldChg chg="addSp delSp modSp new mod">
        <pc:chgData name="Christian Morales LL." userId="acd2dd22fbae4b69" providerId="LiveId" clId="{4C601F05-47E0-4CFD-81E9-B4D9582F65E2}" dt="2021-06-30T03:03:27.641" v="64"/>
        <pc:sldMkLst>
          <pc:docMk/>
          <pc:sldMk cId="1160179442" sldId="627"/>
        </pc:sldMkLst>
        <pc:spChg chg="del">
          <ac:chgData name="Christian Morales LL." userId="acd2dd22fbae4b69" providerId="LiveId" clId="{4C601F05-47E0-4CFD-81E9-B4D9582F65E2}" dt="2021-06-30T03:03:27.047" v="63" actId="478"/>
          <ac:spMkLst>
            <pc:docMk/>
            <pc:sldMk cId="1160179442" sldId="627"/>
            <ac:spMk id="2" creationId="{0D724CFD-0DB5-4464-9AD2-25E9834155B2}"/>
          </ac:spMkLst>
        </pc:spChg>
        <pc:spChg chg="mod">
          <ac:chgData name="Christian Morales LL." userId="acd2dd22fbae4b69" providerId="LiveId" clId="{4C601F05-47E0-4CFD-81E9-B4D9582F65E2}" dt="2021-06-30T03:03:05.899" v="59" actId="20577"/>
          <ac:spMkLst>
            <pc:docMk/>
            <pc:sldMk cId="1160179442" sldId="627"/>
            <ac:spMk id="3" creationId="{B905DE90-DAB4-4EED-BD86-C0D04EBFC13F}"/>
          </ac:spMkLst>
        </pc:spChg>
        <pc:spChg chg="mod">
          <ac:chgData name="Christian Morales LL." userId="acd2dd22fbae4b69" providerId="LiveId" clId="{4C601F05-47E0-4CFD-81E9-B4D9582F65E2}" dt="2021-06-30T03:03:17.356" v="62"/>
          <ac:spMkLst>
            <pc:docMk/>
            <pc:sldMk cId="1160179442" sldId="627"/>
            <ac:spMk id="4" creationId="{1E68D49C-E9D4-49A1-854F-E81138E1168B}"/>
          </ac:spMkLst>
        </pc:spChg>
        <pc:spChg chg="add mod">
          <ac:chgData name="Christian Morales LL." userId="acd2dd22fbae4b69" providerId="LiveId" clId="{4C601F05-47E0-4CFD-81E9-B4D9582F65E2}" dt="2021-06-30T03:03:27.641" v="64"/>
          <ac:spMkLst>
            <pc:docMk/>
            <pc:sldMk cId="1160179442" sldId="627"/>
            <ac:spMk id="5" creationId="{0283418D-AA23-435F-A47D-88AEC3A3E1C2}"/>
          </ac:spMkLst>
        </pc:spChg>
        <pc:spChg chg="add mod">
          <ac:chgData name="Christian Morales LL." userId="acd2dd22fbae4b69" providerId="LiveId" clId="{4C601F05-47E0-4CFD-81E9-B4D9582F65E2}" dt="2021-06-30T03:03:27.641" v="64"/>
          <ac:spMkLst>
            <pc:docMk/>
            <pc:sldMk cId="1160179442" sldId="627"/>
            <ac:spMk id="6" creationId="{5C5C17EB-CED1-4BC5-95F2-03D810D44DB4}"/>
          </ac:spMkLst>
        </pc:spChg>
        <pc:spChg chg="add mod">
          <ac:chgData name="Christian Morales LL." userId="acd2dd22fbae4b69" providerId="LiveId" clId="{4C601F05-47E0-4CFD-81E9-B4D9582F65E2}" dt="2021-06-30T03:03:27.641" v="64"/>
          <ac:spMkLst>
            <pc:docMk/>
            <pc:sldMk cId="1160179442" sldId="627"/>
            <ac:spMk id="7" creationId="{561998B5-C6AA-4AE4-87CD-B8C31700BD9B}"/>
          </ac:spMkLst>
        </pc:spChg>
        <pc:spChg chg="add mod">
          <ac:chgData name="Christian Morales LL." userId="acd2dd22fbae4b69" providerId="LiveId" clId="{4C601F05-47E0-4CFD-81E9-B4D9582F65E2}" dt="2021-06-30T03:03:27.641" v="64"/>
          <ac:spMkLst>
            <pc:docMk/>
            <pc:sldMk cId="1160179442" sldId="627"/>
            <ac:spMk id="8" creationId="{09803207-D38A-4FF4-A286-3100F67A30D8}"/>
          </ac:spMkLst>
        </pc:spChg>
        <pc:spChg chg="add mod">
          <ac:chgData name="Christian Morales LL." userId="acd2dd22fbae4b69" providerId="LiveId" clId="{4C601F05-47E0-4CFD-81E9-B4D9582F65E2}" dt="2021-06-30T03:03:27.641" v="64"/>
          <ac:spMkLst>
            <pc:docMk/>
            <pc:sldMk cId="1160179442" sldId="627"/>
            <ac:spMk id="9" creationId="{DD2C366F-2DF6-40D6-BACC-897457EECDEB}"/>
          </ac:spMkLst>
        </pc:spChg>
        <pc:spChg chg="add mod">
          <ac:chgData name="Christian Morales LL." userId="acd2dd22fbae4b69" providerId="LiveId" clId="{4C601F05-47E0-4CFD-81E9-B4D9582F65E2}" dt="2021-06-30T03:03:27.641" v="64"/>
          <ac:spMkLst>
            <pc:docMk/>
            <pc:sldMk cId="1160179442" sldId="627"/>
            <ac:spMk id="10" creationId="{DF8261C6-431D-44B1-BF2D-AA2F5EEBD3B0}"/>
          </ac:spMkLst>
        </pc:spChg>
        <pc:spChg chg="add mod">
          <ac:chgData name="Christian Morales LL." userId="acd2dd22fbae4b69" providerId="LiveId" clId="{4C601F05-47E0-4CFD-81E9-B4D9582F65E2}" dt="2021-06-30T03:03:27.641" v="64"/>
          <ac:spMkLst>
            <pc:docMk/>
            <pc:sldMk cId="1160179442" sldId="627"/>
            <ac:spMk id="11" creationId="{F37CEBE1-AF60-4426-A62C-348019326FFD}"/>
          </ac:spMkLst>
        </pc:spChg>
      </pc:sldChg>
      <pc:sldChg chg="addSp delSp modSp new mod">
        <pc:chgData name="Christian Morales LL." userId="acd2dd22fbae4b69" providerId="LiveId" clId="{4C601F05-47E0-4CFD-81E9-B4D9582F65E2}" dt="2021-06-30T03:07:14.021" v="71" actId="20577"/>
        <pc:sldMkLst>
          <pc:docMk/>
          <pc:sldMk cId="688265498" sldId="628"/>
        </pc:sldMkLst>
        <pc:spChg chg="del">
          <ac:chgData name="Christian Morales LL." userId="acd2dd22fbae4b69" providerId="LiveId" clId="{4C601F05-47E0-4CFD-81E9-B4D9582F65E2}" dt="2021-06-30T03:07:00.055" v="68" actId="478"/>
          <ac:spMkLst>
            <pc:docMk/>
            <pc:sldMk cId="688265498" sldId="628"/>
            <ac:spMk id="2" creationId="{BC975865-19C1-42C8-995F-C5DD5FDBACA7}"/>
          </ac:spMkLst>
        </pc:spChg>
        <pc:spChg chg="mod">
          <ac:chgData name="Christian Morales LL." userId="acd2dd22fbae4b69" providerId="LiveId" clId="{4C601F05-47E0-4CFD-81E9-B4D9582F65E2}" dt="2021-06-30T03:06:57.100" v="67"/>
          <ac:spMkLst>
            <pc:docMk/>
            <pc:sldMk cId="688265498" sldId="628"/>
            <ac:spMk id="3" creationId="{4953DAEE-5E1D-4EC3-8D85-79FBCE944C8D}"/>
          </ac:spMkLst>
        </pc:spChg>
        <pc:spChg chg="mod">
          <ac:chgData name="Christian Morales LL." userId="acd2dd22fbae4b69" providerId="LiveId" clId="{4C601F05-47E0-4CFD-81E9-B4D9582F65E2}" dt="2021-06-30T03:07:14.021" v="71" actId="20577"/>
          <ac:spMkLst>
            <pc:docMk/>
            <pc:sldMk cId="688265498" sldId="628"/>
            <ac:spMk id="4" creationId="{7B46A52A-3FF5-4746-80EE-94CE7994DEDA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5" creationId="{07ADA3F9-424B-444C-89F4-5446C97BA2E1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6" creationId="{14CAD3A0-0D25-4D4C-9DB8-C58687BEDF6D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7" creationId="{88A714A6-B99F-40E2-B7F7-DE25B070FFF5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8" creationId="{2F5F9608-82B3-4BC3-9143-71C7A09FA778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9" creationId="{C48BD44D-BC78-49E9-9495-B9928DE68F23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10" creationId="{36A85988-5543-435E-9B17-65B8C323ABD7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11" creationId="{3EC0B399-6C71-4AD5-B868-A6BD79A0CCAB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12" creationId="{CDE02D8F-9027-4BE9-8676-D4E87EA2222C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13" creationId="{5553AD74-BCD2-4425-99E2-8EE0FA8F4595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14" creationId="{8619F8E0-7D8B-41A4-8101-14E848D5076F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15" creationId="{32E53A3D-FE58-496A-A412-5D1D9B25681C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16" creationId="{2D419835-BA10-4D1C-8A5F-2D646A513404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17" creationId="{34BF8F16-8C33-4489-BCE5-0C167B6DA2DC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18" creationId="{59F2E264-439B-4CC4-B8F6-CF12FD55F6E2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19" creationId="{9171EF29-F0CC-4E81-B910-F4987E73C9A5}"/>
          </ac:spMkLst>
        </pc:spChg>
        <pc:spChg chg="add mod">
          <ac:chgData name="Christian Morales LL." userId="acd2dd22fbae4b69" providerId="LiveId" clId="{4C601F05-47E0-4CFD-81E9-B4D9582F65E2}" dt="2021-06-30T03:07:07.015" v="69"/>
          <ac:spMkLst>
            <pc:docMk/>
            <pc:sldMk cId="688265498" sldId="628"/>
            <ac:spMk id="20" creationId="{C2A0CDEA-8CEC-4D9D-857C-690C033792D9}"/>
          </ac:spMkLst>
        </pc:spChg>
      </pc:sldChg>
      <pc:sldChg chg="addSp modSp new mod">
        <pc:chgData name="Christian Morales LL." userId="acd2dd22fbae4b69" providerId="LiveId" clId="{4C601F05-47E0-4CFD-81E9-B4D9582F65E2}" dt="2021-06-30T03:27:52.859" v="441" actId="14100"/>
        <pc:sldMkLst>
          <pc:docMk/>
          <pc:sldMk cId="1091309056" sldId="629"/>
        </pc:sldMkLst>
        <pc:spChg chg="mod">
          <ac:chgData name="Christian Morales LL." userId="acd2dd22fbae4b69" providerId="LiveId" clId="{4C601F05-47E0-4CFD-81E9-B4D9582F65E2}" dt="2021-06-30T03:13:09.051" v="238" actId="1076"/>
          <ac:spMkLst>
            <pc:docMk/>
            <pc:sldMk cId="1091309056" sldId="629"/>
            <ac:spMk id="2" creationId="{B0069B0E-52AB-48CF-85A9-A3AF9A0D79A2}"/>
          </ac:spMkLst>
        </pc:spChg>
        <pc:spChg chg="mod">
          <ac:chgData name="Christian Morales LL." userId="acd2dd22fbae4b69" providerId="LiveId" clId="{4C601F05-47E0-4CFD-81E9-B4D9582F65E2}" dt="2021-06-30T03:10:23.466" v="114" actId="20577"/>
          <ac:spMkLst>
            <pc:docMk/>
            <pc:sldMk cId="1091309056" sldId="629"/>
            <ac:spMk id="3" creationId="{27CEE81B-A48C-4D45-B7D1-22DA130DD6C1}"/>
          </ac:spMkLst>
        </pc:spChg>
        <pc:graphicFrameChg chg="add mod">
          <ac:chgData name="Christian Morales LL." userId="acd2dd22fbae4b69" providerId="LiveId" clId="{4C601F05-47E0-4CFD-81E9-B4D9582F65E2}" dt="2021-06-30T03:26:54.621" v="430" actId="12100"/>
          <ac:graphicFrameMkLst>
            <pc:docMk/>
            <pc:sldMk cId="1091309056" sldId="629"/>
            <ac:graphicFrameMk id="6" creationId="{C562594F-48C8-4A90-8ADC-DC3DEC3F958A}"/>
          </ac:graphicFrameMkLst>
        </pc:graphicFrameChg>
        <pc:graphicFrameChg chg="add mod">
          <ac:chgData name="Christian Morales LL." userId="acd2dd22fbae4b69" providerId="LiveId" clId="{4C601F05-47E0-4CFD-81E9-B4D9582F65E2}" dt="2021-06-30T03:26:59.427" v="431" actId="12100"/>
          <ac:graphicFrameMkLst>
            <pc:docMk/>
            <pc:sldMk cId="1091309056" sldId="629"/>
            <ac:graphicFrameMk id="7" creationId="{3E2257B5-C291-47CD-A8AE-851A099DA3C7}"/>
          </ac:graphicFrameMkLst>
        </pc:graphicFrameChg>
        <pc:graphicFrameChg chg="add mod">
          <ac:chgData name="Christian Morales LL." userId="acd2dd22fbae4b69" providerId="LiveId" clId="{4C601F05-47E0-4CFD-81E9-B4D9582F65E2}" dt="2021-06-30T03:27:52.859" v="441" actId="14100"/>
          <ac:graphicFrameMkLst>
            <pc:docMk/>
            <pc:sldMk cId="1091309056" sldId="629"/>
            <ac:graphicFrameMk id="8" creationId="{880F5A50-A687-49CC-9998-E5A07E6091A5}"/>
          </ac:graphicFrameMkLst>
        </pc:graphicFrameChg>
        <pc:picChg chg="add mod">
          <ac:chgData name="Christian Morales LL." userId="acd2dd22fbae4b69" providerId="LiveId" clId="{4C601F05-47E0-4CFD-81E9-B4D9582F65E2}" dt="2021-06-30T03:26:01.488" v="400" actId="1076"/>
          <ac:picMkLst>
            <pc:docMk/>
            <pc:sldMk cId="1091309056" sldId="629"/>
            <ac:picMk id="5" creationId="{72AEC84C-84D0-4B5A-B878-6EA4D954225D}"/>
          </ac:picMkLst>
        </pc:picChg>
        <pc:picChg chg="add mod">
          <ac:chgData name="Christian Morales LL." userId="acd2dd22fbae4b69" providerId="LiveId" clId="{4C601F05-47E0-4CFD-81E9-B4D9582F65E2}" dt="2021-06-30T03:27:48.595" v="439" actId="14100"/>
          <ac:picMkLst>
            <pc:docMk/>
            <pc:sldMk cId="1091309056" sldId="629"/>
            <ac:picMk id="9" creationId="{11D6462A-ABD3-48F9-B6DF-801BCBCBBCB7}"/>
          </ac:picMkLst>
        </pc:picChg>
      </pc:sldChg>
      <pc:sldChg chg="addSp delSp modSp new del mod ord">
        <pc:chgData name="Christian Morales LL." userId="acd2dd22fbae4b69" providerId="LiveId" clId="{4C601F05-47E0-4CFD-81E9-B4D9582F65E2}" dt="2021-06-30T03:09:39.179" v="94" actId="2696"/>
        <pc:sldMkLst>
          <pc:docMk/>
          <pc:sldMk cId="2759550465" sldId="629"/>
        </pc:sldMkLst>
        <pc:spChg chg="del">
          <ac:chgData name="Christian Morales LL." userId="acd2dd22fbae4b69" providerId="LiveId" clId="{4C601F05-47E0-4CFD-81E9-B4D9582F65E2}" dt="2021-06-30T03:08:26.218" v="91" actId="478"/>
          <ac:spMkLst>
            <pc:docMk/>
            <pc:sldMk cId="2759550465" sldId="629"/>
            <ac:spMk id="2" creationId="{4CAB9E74-CF23-4DFF-8FFE-C60A4D9272BD}"/>
          </ac:spMkLst>
        </pc:spChg>
        <pc:spChg chg="mod">
          <ac:chgData name="Christian Morales LL." userId="acd2dd22fbae4b69" providerId="LiveId" clId="{4C601F05-47E0-4CFD-81E9-B4D9582F65E2}" dt="2021-06-30T03:08:02.102" v="90" actId="20577"/>
          <ac:spMkLst>
            <pc:docMk/>
            <pc:sldMk cId="2759550465" sldId="629"/>
            <ac:spMk id="3" creationId="{CC42BBCE-DD4F-42A6-83C1-63AD4D05A531}"/>
          </ac:spMkLst>
        </pc:spChg>
        <pc:picChg chg="add mod">
          <ac:chgData name="Christian Morales LL." userId="acd2dd22fbae4b69" providerId="LiveId" clId="{4C601F05-47E0-4CFD-81E9-B4D9582F65E2}" dt="2021-06-30T03:08:31.513" v="93" actId="1076"/>
          <ac:picMkLst>
            <pc:docMk/>
            <pc:sldMk cId="2759550465" sldId="629"/>
            <ac:picMk id="5" creationId="{9F810D9D-E114-45FE-8DC7-347FA78FE5F1}"/>
          </ac:picMkLst>
        </pc:picChg>
      </pc:sldChg>
      <pc:sldChg chg="addSp delSp modSp new mod">
        <pc:chgData name="Christian Morales LL." userId="acd2dd22fbae4b69" providerId="LiveId" clId="{4C601F05-47E0-4CFD-81E9-B4D9582F65E2}" dt="2021-06-30T03:29:43.858" v="449"/>
        <pc:sldMkLst>
          <pc:docMk/>
          <pc:sldMk cId="2866294037" sldId="630"/>
        </pc:sldMkLst>
        <pc:spChg chg="del">
          <ac:chgData name="Christian Morales LL." userId="acd2dd22fbae4b69" providerId="LiveId" clId="{4C601F05-47E0-4CFD-81E9-B4D9582F65E2}" dt="2021-06-30T03:29:10.343" v="446" actId="478"/>
          <ac:spMkLst>
            <pc:docMk/>
            <pc:sldMk cId="2866294037" sldId="630"/>
            <ac:spMk id="2" creationId="{5D8DB3C9-BAF3-4E71-9E88-C3074CF3ECC0}"/>
          </ac:spMkLst>
        </pc:spChg>
        <pc:spChg chg="mod">
          <ac:chgData name="Christian Morales LL." userId="acd2dd22fbae4b69" providerId="LiveId" clId="{4C601F05-47E0-4CFD-81E9-B4D9582F65E2}" dt="2021-06-30T03:28:57.371" v="445" actId="20577"/>
          <ac:spMkLst>
            <pc:docMk/>
            <pc:sldMk cId="2866294037" sldId="630"/>
            <ac:spMk id="3" creationId="{8CAEFF15-8EDA-40E1-BFDE-C0CA71F98660}"/>
          </ac:spMkLst>
        </pc:spChg>
        <pc:spChg chg="mod">
          <ac:chgData name="Christian Morales LL." userId="acd2dd22fbae4b69" providerId="LiveId" clId="{4C601F05-47E0-4CFD-81E9-B4D9582F65E2}" dt="2021-06-30T03:29:43.858" v="449"/>
          <ac:spMkLst>
            <pc:docMk/>
            <pc:sldMk cId="2866294037" sldId="630"/>
            <ac:spMk id="4" creationId="{3BF09E12-7211-46F4-920C-260239AB952A}"/>
          </ac:spMkLst>
        </pc:spChg>
        <pc:spChg chg="add mod">
          <ac:chgData name="Christian Morales LL." userId="acd2dd22fbae4b69" providerId="LiveId" clId="{4C601F05-47E0-4CFD-81E9-B4D9582F65E2}" dt="2021-06-30T03:29:14.480" v="448" actId="1076"/>
          <ac:spMkLst>
            <pc:docMk/>
            <pc:sldMk cId="2866294037" sldId="630"/>
            <ac:spMk id="5" creationId="{0DCAEF37-2088-4B0D-A83F-EA5B2A9EB08B}"/>
          </ac:spMkLst>
        </pc:spChg>
        <pc:spChg chg="add mod">
          <ac:chgData name="Christian Morales LL." userId="acd2dd22fbae4b69" providerId="LiveId" clId="{4C601F05-47E0-4CFD-81E9-B4D9582F65E2}" dt="2021-06-30T03:29:14.480" v="448" actId="1076"/>
          <ac:spMkLst>
            <pc:docMk/>
            <pc:sldMk cId="2866294037" sldId="630"/>
            <ac:spMk id="6" creationId="{258362BC-A384-416B-84E1-D2C4B08EA8FB}"/>
          </ac:spMkLst>
        </pc:spChg>
        <pc:spChg chg="add mod">
          <ac:chgData name="Christian Morales LL." userId="acd2dd22fbae4b69" providerId="LiveId" clId="{4C601F05-47E0-4CFD-81E9-B4D9582F65E2}" dt="2021-06-30T03:29:14.480" v="448" actId="1076"/>
          <ac:spMkLst>
            <pc:docMk/>
            <pc:sldMk cId="2866294037" sldId="630"/>
            <ac:spMk id="7" creationId="{624111DC-42E2-4CAB-A436-595F0AEA7ECC}"/>
          </ac:spMkLst>
        </pc:spChg>
        <pc:spChg chg="add mod">
          <ac:chgData name="Christian Morales LL." userId="acd2dd22fbae4b69" providerId="LiveId" clId="{4C601F05-47E0-4CFD-81E9-B4D9582F65E2}" dt="2021-06-30T03:29:14.480" v="448" actId="1076"/>
          <ac:spMkLst>
            <pc:docMk/>
            <pc:sldMk cId="2866294037" sldId="630"/>
            <ac:spMk id="8" creationId="{0C72D90C-771B-479F-98D9-0E3FD5016F39}"/>
          </ac:spMkLst>
        </pc:spChg>
        <pc:spChg chg="add mod">
          <ac:chgData name="Christian Morales LL." userId="acd2dd22fbae4b69" providerId="LiveId" clId="{4C601F05-47E0-4CFD-81E9-B4D9582F65E2}" dt="2021-06-30T03:29:14.480" v="448" actId="1076"/>
          <ac:spMkLst>
            <pc:docMk/>
            <pc:sldMk cId="2866294037" sldId="630"/>
            <ac:spMk id="9" creationId="{DC58D74A-D7A4-435F-9445-46A3C3A72F54}"/>
          </ac:spMkLst>
        </pc:spChg>
      </pc:sldChg>
      <pc:sldChg chg="addSp delSp modSp new mod">
        <pc:chgData name="Christian Morales LL." userId="acd2dd22fbae4b69" providerId="LiveId" clId="{4C601F05-47E0-4CFD-81E9-B4D9582F65E2}" dt="2021-06-30T03:30:53.905" v="463"/>
        <pc:sldMkLst>
          <pc:docMk/>
          <pc:sldMk cId="85344192" sldId="631"/>
        </pc:sldMkLst>
        <pc:spChg chg="del">
          <ac:chgData name="Christian Morales LL." userId="acd2dd22fbae4b69" providerId="LiveId" clId="{4C601F05-47E0-4CFD-81E9-B4D9582F65E2}" dt="2021-06-30T03:30:27.913" v="460" actId="478"/>
          <ac:spMkLst>
            <pc:docMk/>
            <pc:sldMk cId="85344192" sldId="631"/>
            <ac:spMk id="2" creationId="{07979DD0-465D-46DB-9A3D-C4D120CFC5F5}"/>
          </ac:spMkLst>
        </pc:spChg>
        <pc:spChg chg="mod">
          <ac:chgData name="Christian Morales LL." userId="acd2dd22fbae4b69" providerId="LiveId" clId="{4C601F05-47E0-4CFD-81E9-B4D9582F65E2}" dt="2021-06-30T03:30:24.294" v="459" actId="20577"/>
          <ac:spMkLst>
            <pc:docMk/>
            <pc:sldMk cId="85344192" sldId="631"/>
            <ac:spMk id="3" creationId="{51C7B5E7-E656-463F-B129-F89B84F2989E}"/>
          </ac:spMkLst>
        </pc:spChg>
        <pc:spChg chg="mod">
          <ac:chgData name="Christian Morales LL." userId="acd2dd22fbae4b69" providerId="LiveId" clId="{4C601F05-47E0-4CFD-81E9-B4D9582F65E2}" dt="2021-06-30T03:30:53.905" v="463"/>
          <ac:spMkLst>
            <pc:docMk/>
            <pc:sldMk cId="85344192" sldId="631"/>
            <ac:spMk id="4" creationId="{113337E2-6CE7-4167-9639-A8BA4344CF57}"/>
          </ac:spMkLst>
        </pc:spChg>
        <pc:spChg chg="add mod">
          <ac:chgData name="Christian Morales LL." userId="acd2dd22fbae4b69" providerId="LiveId" clId="{4C601F05-47E0-4CFD-81E9-B4D9582F65E2}" dt="2021-06-30T03:30:43.699" v="462" actId="1076"/>
          <ac:spMkLst>
            <pc:docMk/>
            <pc:sldMk cId="85344192" sldId="631"/>
            <ac:spMk id="5" creationId="{9377987E-B831-4BB9-86B9-70AABBA63AA4}"/>
          </ac:spMkLst>
        </pc:spChg>
      </pc:sldChg>
      <pc:sldChg chg="addSp delSp modSp new mod">
        <pc:chgData name="Christian Morales LL." userId="acd2dd22fbae4b69" providerId="LiveId" clId="{4C601F05-47E0-4CFD-81E9-B4D9582F65E2}" dt="2021-06-30T03:39:01.859" v="482"/>
        <pc:sldMkLst>
          <pc:docMk/>
          <pc:sldMk cId="1443291218" sldId="632"/>
        </pc:sldMkLst>
        <pc:spChg chg="del">
          <ac:chgData name="Christian Morales LL." userId="acd2dd22fbae4b69" providerId="LiveId" clId="{4C601F05-47E0-4CFD-81E9-B4D9582F65E2}" dt="2021-06-30T03:32:34.716" v="468" actId="478"/>
          <ac:spMkLst>
            <pc:docMk/>
            <pc:sldMk cId="1443291218" sldId="632"/>
            <ac:spMk id="2" creationId="{8129ACA9-C031-429B-B73A-F2F2C835E2EA}"/>
          </ac:spMkLst>
        </pc:spChg>
        <pc:spChg chg="mod">
          <ac:chgData name="Christian Morales LL." userId="acd2dd22fbae4b69" providerId="LiveId" clId="{4C601F05-47E0-4CFD-81E9-B4D9582F65E2}" dt="2021-06-30T03:32:30.972" v="467" actId="20577"/>
          <ac:spMkLst>
            <pc:docMk/>
            <pc:sldMk cId="1443291218" sldId="632"/>
            <ac:spMk id="3" creationId="{016B0489-4C46-4512-BA2B-638414477968}"/>
          </ac:spMkLst>
        </pc:spChg>
        <pc:spChg chg="mod">
          <ac:chgData name="Christian Morales LL." userId="acd2dd22fbae4b69" providerId="LiveId" clId="{4C601F05-47E0-4CFD-81E9-B4D9582F65E2}" dt="2021-06-30T03:39:01.859" v="482"/>
          <ac:spMkLst>
            <pc:docMk/>
            <pc:sldMk cId="1443291218" sldId="632"/>
            <ac:spMk id="4" creationId="{DF160AE6-B4CD-41E5-811C-4FBFC90CBC24}"/>
          </ac:spMkLst>
        </pc:spChg>
        <pc:spChg chg="add mod">
          <ac:chgData name="Christian Morales LL." userId="acd2dd22fbae4b69" providerId="LiveId" clId="{4C601F05-47E0-4CFD-81E9-B4D9582F65E2}" dt="2021-06-30T03:32:44.484" v="469"/>
          <ac:spMkLst>
            <pc:docMk/>
            <pc:sldMk cId="1443291218" sldId="632"/>
            <ac:spMk id="5" creationId="{7B8C238B-A8ED-4537-B90A-55B019107D0A}"/>
          </ac:spMkLst>
        </pc:spChg>
        <pc:spChg chg="add mod">
          <ac:chgData name="Christian Morales LL." userId="acd2dd22fbae4b69" providerId="LiveId" clId="{4C601F05-47E0-4CFD-81E9-B4D9582F65E2}" dt="2021-06-30T03:32:44.484" v="469"/>
          <ac:spMkLst>
            <pc:docMk/>
            <pc:sldMk cId="1443291218" sldId="632"/>
            <ac:spMk id="6" creationId="{707A9A00-31FB-4EC9-A136-B0193CA0BA1D}"/>
          </ac:spMkLst>
        </pc:spChg>
        <pc:spChg chg="add mod">
          <ac:chgData name="Christian Morales LL." userId="acd2dd22fbae4b69" providerId="LiveId" clId="{4C601F05-47E0-4CFD-81E9-B4D9582F65E2}" dt="2021-06-30T03:32:44.484" v="469"/>
          <ac:spMkLst>
            <pc:docMk/>
            <pc:sldMk cId="1443291218" sldId="632"/>
            <ac:spMk id="7" creationId="{40EFAC1F-62C7-4C6E-B107-6444EFCF5381}"/>
          </ac:spMkLst>
        </pc:spChg>
      </pc:sldChg>
      <pc:sldChg chg="addSp delSp modSp new mod">
        <pc:chgData name="Christian Morales LL." userId="acd2dd22fbae4b69" providerId="LiveId" clId="{4C601F05-47E0-4CFD-81E9-B4D9582F65E2}" dt="2021-06-30T03:39:03.681" v="483"/>
        <pc:sldMkLst>
          <pc:docMk/>
          <pc:sldMk cId="1352225470" sldId="633"/>
        </pc:sldMkLst>
        <pc:spChg chg="del">
          <ac:chgData name="Christian Morales LL." userId="acd2dd22fbae4b69" providerId="LiveId" clId="{4C601F05-47E0-4CFD-81E9-B4D9582F65E2}" dt="2021-06-30T03:35:10.600" v="476" actId="478"/>
          <ac:spMkLst>
            <pc:docMk/>
            <pc:sldMk cId="1352225470" sldId="633"/>
            <ac:spMk id="2" creationId="{E46ED0E1-B82D-46E4-A692-9534A3024F38}"/>
          </ac:spMkLst>
        </pc:spChg>
        <pc:spChg chg="mod">
          <ac:chgData name="Christian Morales LL." userId="acd2dd22fbae4b69" providerId="LiveId" clId="{4C601F05-47E0-4CFD-81E9-B4D9582F65E2}" dt="2021-06-30T03:34:52.668" v="475" actId="20577"/>
          <ac:spMkLst>
            <pc:docMk/>
            <pc:sldMk cId="1352225470" sldId="633"/>
            <ac:spMk id="3" creationId="{75770C00-A528-4879-89AE-38EA107CE3A7}"/>
          </ac:spMkLst>
        </pc:spChg>
        <pc:spChg chg="mod">
          <ac:chgData name="Christian Morales LL." userId="acd2dd22fbae4b69" providerId="LiveId" clId="{4C601F05-47E0-4CFD-81E9-B4D9582F65E2}" dt="2021-06-30T03:39:03.681" v="483"/>
          <ac:spMkLst>
            <pc:docMk/>
            <pc:sldMk cId="1352225470" sldId="633"/>
            <ac:spMk id="4" creationId="{BE7E9BFF-1B60-4263-9625-7A6BA8E4334F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5" creationId="{1EFB6B88-6E93-4A01-AF5D-2F943E03F90F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6" creationId="{64A1C4BE-5628-441C-994A-A4C08D72E911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7" creationId="{8DDCA9B0-0FB4-4127-BC7A-87BFC7E84071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8" creationId="{39655B27-64C2-4B5B-828A-3A28950B739D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9" creationId="{D932D033-3AE0-49A5-99EF-530B50DF4CAC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10" creationId="{A0FC7C80-5D96-4814-9E55-3D612CE33600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11" creationId="{14F9CCB0-3A1F-4CA5-A40C-DD1F87BAAA23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12" creationId="{2B8FB377-6416-419D-8511-DFAF12B198D3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13" creationId="{3FE6035D-EC4E-4025-8E4D-5711780F5677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14" creationId="{437AF87D-B514-463A-8A6B-76412D3B2FD3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15" creationId="{A84ADB40-46C2-4421-AB39-1A2D10983637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16" creationId="{747061F0-C031-4FDD-964E-BB3D22D0EDAD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17" creationId="{321D40FC-133B-4028-BD9E-7346998D2B5A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18" creationId="{793358AC-F998-4ADD-A5DA-F576236B42BA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19" creationId="{4676BE3D-96DB-45D4-A255-2953E3258638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20" creationId="{0BF4A591-5FB3-4657-A912-F974E579E46C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21" creationId="{E7A5AC6F-668A-4BD4-8B76-40E2D70E30F6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22" creationId="{BF1F531D-FBF6-4F5C-AB60-C3E9F6CB1EE4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23" creationId="{7FA9F030-52D1-41D6-970A-4F80DA579477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24" creationId="{3A7EB064-F412-4021-87FB-04CBB508AD0C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25" creationId="{5E97CF27-93E8-4606-B05B-8AE67CF469B1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26" creationId="{53EF6BC7-5B31-435C-90CA-2CACCD3D5346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27" creationId="{8250827D-18FC-407F-9F49-AB9E1B6D946D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28" creationId="{8EEB2515-6643-4BCE-B5D5-8D39E4E56AB8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29" creationId="{7D8DE133-6F87-42B7-805C-4BB60CF4E29A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30" creationId="{9A88F936-A7CD-4AA2-8CC5-E35E0FEE6298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31" creationId="{01F42C77-3280-489F-950C-32977E21C9D6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32" creationId="{BCD003D2-445F-4C38-9BB2-967387AE44A7}"/>
          </ac:spMkLst>
        </pc:spChg>
        <pc:spChg chg="add mod">
          <ac:chgData name="Christian Morales LL." userId="acd2dd22fbae4b69" providerId="LiveId" clId="{4C601F05-47E0-4CFD-81E9-B4D9582F65E2}" dt="2021-06-30T03:35:11.234" v="477"/>
          <ac:spMkLst>
            <pc:docMk/>
            <pc:sldMk cId="1352225470" sldId="633"/>
            <ac:spMk id="33" creationId="{B805C2F0-A4AB-4BC7-9611-42DB00DEF31C}"/>
          </ac:spMkLst>
        </pc:spChg>
      </pc:sldChg>
      <pc:sldChg chg="addSp delSp modSp new mod">
        <pc:chgData name="Christian Morales LL." userId="acd2dd22fbae4b69" providerId="LiveId" clId="{4C601F05-47E0-4CFD-81E9-B4D9582F65E2}" dt="2021-06-30T03:39:06.002" v="484"/>
        <pc:sldMkLst>
          <pc:docMk/>
          <pc:sldMk cId="1748428676" sldId="634"/>
        </pc:sldMkLst>
        <pc:spChg chg="del">
          <ac:chgData name="Christian Morales LL." userId="acd2dd22fbae4b69" providerId="LiveId" clId="{4C601F05-47E0-4CFD-81E9-B4D9582F65E2}" dt="2021-06-30T03:37:02.958" v="480" actId="478"/>
          <ac:spMkLst>
            <pc:docMk/>
            <pc:sldMk cId="1748428676" sldId="634"/>
            <ac:spMk id="2" creationId="{2F20768D-4DDE-4A37-80E5-F8ADE0E55939}"/>
          </ac:spMkLst>
        </pc:spChg>
        <pc:spChg chg="mod">
          <ac:chgData name="Christian Morales LL." userId="acd2dd22fbae4b69" providerId="LiveId" clId="{4C601F05-47E0-4CFD-81E9-B4D9582F65E2}" dt="2021-06-30T03:36:51.615" v="479"/>
          <ac:spMkLst>
            <pc:docMk/>
            <pc:sldMk cId="1748428676" sldId="634"/>
            <ac:spMk id="3" creationId="{C25EC3A3-B626-40C1-9443-299C43801272}"/>
          </ac:spMkLst>
        </pc:spChg>
        <pc:spChg chg="mod">
          <ac:chgData name="Christian Morales LL." userId="acd2dd22fbae4b69" providerId="LiveId" clId="{4C601F05-47E0-4CFD-81E9-B4D9582F65E2}" dt="2021-06-30T03:39:06.002" v="484"/>
          <ac:spMkLst>
            <pc:docMk/>
            <pc:sldMk cId="1748428676" sldId="634"/>
            <ac:spMk id="4" creationId="{519A5E57-52E0-4060-8E60-5DFF8EA48267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5" creationId="{E259F924-AF9F-489E-9289-A715EB1D7F28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6" creationId="{D2BC9D95-94CC-4553-BDDC-F40A68B04916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7" creationId="{FB38CA02-2880-4B25-8DBB-D8FA2088FA5D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8" creationId="{6E4031E1-526A-4D41-BBC6-D59667C39602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9" creationId="{4D1FF9F7-C71D-492C-ADD6-2DF5CB034551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10" creationId="{EDEF7673-446B-49C0-AFB0-A872FE4444E3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11" creationId="{3E7466F5-3A31-435E-B5D7-E05C8174F3E8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12" creationId="{C33545CB-A173-42F6-BFAD-1DA24E759E7B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13" creationId="{F0E68BF8-52D1-47C2-9302-2A8CA2E42E0F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14" creationId="{41A71484-309F-4372-B46C-6F23FADE4C81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15" creationId="{CC247D51-4095-4B75-8A6C-678B35B06578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16" creationId="{B0909F27-182C-4938-91AB-D47A437909AE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17" creationId="{FF2975B0-FCAD-4395-8465-6F20542D24F4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18" creationId="{FAC74DE9-C1A9-4069-83B5-01C635C194CE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19" creationId="{6711D282-8635-4CF4-B43D-F098E289F19B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20" creationId="{7AC05A96-4CF8-4296-BE81-F306A873A5D2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21" creationId="{12A9778C-4528-4F6C-A3B8-A6720DB72A9F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22" creationId="{D1DD5C34-17C3-41B9-8A17-3E4CEEFB76CD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23" creationId="{8665BB64-19D3-441C-9C05-D6A4773A5CE0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24" creationId="{C59C0712-D449-4BB1-AE2C-46A4E81F68AA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25" creationId="{2D95A991-9243-478B-B51E-301B74249F93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26" creationId="{B78B6CE8-C216-432F-9CC7-EF9E10602259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27" creationId="{7AACEA6F-E179-47CD-887C-698F40F9A4A9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28" creationId="{8B95312B-0CC2-40E3-A1F0-C0F903816032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29" creationId="{62F7028A-CEC4-484F-BD7D-D4D18FD69BAA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30" creationId="{05428265-3580-421A-AC19-40302FF601B5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31" creationId="{A6D3E74A-554F-407A-BEDA-CD696B486CEB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32" creationId="{869EDEF5-BDC7-4981-8F04-F89E3868B5BC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33" creationId="{0A8B5777-CF90-42B0-A894-9F2C1A889C58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34" creationId="{F17973DB-8B35-4DC4-A701-A27DD8D94A7C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35" creationId="{F2D039D9-AD11-4571-9F52-2636BC1ADA23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36" creationId="{EF6D009C-3CE9-44DF-B8DB-610CC383D411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37" creationId="{F574D847-5B26-49B8-929A-C5405CABBF8F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38" creationId="{D4CD8384-ECB5-4A15-9101-F23FEAEA9693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39" creationId="{E745F16C-6B01-405B-AC15-5CB62488CA0D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40" creationId="{6E2DB9DD-B62F-4BBD-B9D1-DDA82CEDCB9E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41" creationId="{0660A139-345C-4FA9-9B7B-626FD07AA6CC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42" creationId="{7DB66EC8-F983-4222-8805-1CE53AC7A5B5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43" creationId="{984D8944-0544-4202-AECD-8309BAF64C7A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44" creationId="{15935091-A089-4C87-A1F1-129E39A3B981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45" creationId="{20DE4219-FEDE-40A3-85A8-510D65DAAD9A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46" creationId="{67D85CAD-5BDA-4C2A-BB63-813AD691D61B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47" creationId="{54A2F212-1901-4EED-B9BC-4B7B8B2494BA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48" creationId="{A9595228-721A-4FBE-8C28-A1F3008B4772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49" creationId="{B7125887-B04A-4DCA-8C0D-90450E93EF87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50" creationId="{4D151BE4-FED0-4EC0-8EA1-28D48E6DE83A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51" creationId="{ECD0E964-2F1B-4827-808F-43C74C9BE1A5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52" creationId="{C8E4FA59-FFD1-446E-9D12-EC16B8112D6A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53" creationId="{8C7F3445-E022-4233-B726-DB4DEC5FC0F4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54" creationId="{DC81B92C-5569-4333-8DB6-B34F9F4DD58E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55" creationId="{0FF60598-E5F8-4DF6-B666-224F076CB939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56" creationId="{5EFAB905-E5FD-433B-8445-DE2B08C8781B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57" creationId="{1BE717D6-6152-44B3-B2CD-031264D6624B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58" creationId="{B63C1FD3-1EDF-438A-BC09-14F625FBDD97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59" creationId="{9293A87C-3ADE-49E3-A8DB-51B3E69324B1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60" creationId="{F90846EF-600F-4399-88AF-FA889566055D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61" creationId="{752D518B-012B-4486-A980-30D736464F9C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62" creationId="{E1CCF5DA-B45F-40BC-897F-E6E5893E20DA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63" creationId="{ED818778-94DA-45C3-A867-37BDC470CB6D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64" creationId="{4EDC1E2C-A3AE-4893-A71C-4DFA21E0B658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65" creationId="{7B15A849-0EA5-42B3-800D-24B103EB473A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66" creationId="{80684709-89E4-4EC8-9FEB-FFFD1DDADA1F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67" creationId="{6088959E-EDAF-4F38-8AE0-50E830286E67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68" creationId="{6BCE5E42-B5B0-4CAF-9B56-8BF1599FB003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69" creationId="{44B99DD7-310A-4009-91EF-2164E3737EB1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70" creationId="{080DAA97-FAD0-4637-AEE7-2161F924FC24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71" creationId="{C79DEA7C-DCB2-43BF-8B60-B8D58441C2DF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72" creationId="{EBF6E970-122F-44B1-8B67-3F88D32D3220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73" creationId="{F5D1A504-9F59-4C96-AF81-AF5D855CB90B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74" creationId="{0B19BFA2-FF0E-4FD7-AB6D-3CC684784048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75" creationId="{3AD8A4A3-27FE-4064-B0D8-7BB2C1A7885C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76" creationId="{75989893-B654-4AC7-AC5F-1F7512A447DF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77" creationId="{E7777EBC-D67A-4938-AAAC-04A55E7B41F4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78" creationId="{C0D147A4-2661-4558-906E-C1E382258B82}"/>
          </ac:spMkLst>
        </pc:spChg>
        <pc:spChg chg="add mod">
          <ac:chgData name="Christian Morales LL." userId="acd2dd22fbae4b69" providerId="LiveId" clId="{4C601F05-47E0-4CFD-81E9-B4D9582F65E2}" dt="2021-06-30T03:37:03.581" v="481"/>
          <ac:spMkLst>
            <pc:docMk/>
            <pc:sldMk cId="1748428676" sldId="634"/>
            <ac:spMk id="79" creationId="{10F00E48-6222-4F92-96C1-3506C616ABC5}"/>
          </ac:spMkLst>
        </pc:spChg>
      </pc:sldChg>
      <pc:sldChg chg="addSp delSp modSp new mod">
        <pc:chgData name="Christian Morales LL." userId="acd2dd22fbae4b69" providerId="LiveId" clId="{4C601F05-47E0-4CFD-81E9-B4D9582F65E2}" dt="2021-06-30T03:40:03.694" v="488"/>
        <pc:sldMkLst>
          <pc:docMk/>
          <pc:sldMk cId="3089907004" sldId="635"/>
        </pc:sldMkLst>
        <pc:spChg chg="del">
          <ac:chgData name="Christian Morales LL." userId="acd2dd22fbae4b69" providerId="LiveId" clId="{4C601F05-47E0-4CFD-81E9-B4D9582F65E2}" dt="2021-06-30T03:39:41.304" v="487" actId="478"/>
          <ac:spMkLst>
            <pc:docMk/>
            <pc:sldMk cId="3089907004" sldId="635"/>
            <ac:spMk id="2" creationId="{CAD258F0-7C10-4C8F-A1FC-D60B9DF81FE9}"/>
          </ac:spMkLst>
        </pc:spChg>
        <pc:spChg chg="mod">
          <ac:chgData name="Christian Morales LL." userId="acd2dd22fbae4b69" providerId="LiveId" clId="{4C601F05-47E0-4CFD-81E9-B4D9582F65E2}" dt="2021-06-30T03:39:38.051" v="486"/>
          <ac:spMkLst>
            <pc:docMk/>
            <pc:sldMk cId="3089907004" sldId="635"/>
            <ac:spMk id="3" creationId="{91B4A65B-4F58-4A7B-BA04-913DDB4704EC}"/>
          </ac:spMkLst>
        </pc:spChg>
        <pc:spChg chg="add mod">
          <ac:chgData name="Christian Morales LL." userId="acd2dd22fbae4b69" providerId="LiveId" clId="{4C601F05-47E0-4CFD-81E9-B4D9582F65E2}" dt="2021-06-30T03:40:03.694" v="488"/>
          <ac:spMkLst>
            <pc:docMk/>
            <pc:sldMk cId="3089907004" sldId="635"/>
            <ac:spMk id="5" creationId="{9529908D-C819-478E-8001-AD61C44458A1}"/>
          </ac:spMkLst>
        </pc:spChg>
      </pc:sldChg>
      <pc:sldChg chg="addSp delSp modSp new mod">
        <pc:chgData name="Christian Morales LL." userId="acd2dd22fbae4b69" providerId="LiveId" clId="{4C601F05-47E0-4CFD-81E9-B4D9582F65E2}" dt="2021-06-30T03:40:35.858" v="492"/>
        <pc:sldMkLst>
          <pc:docMk/>
          <pc:sldMk cId="2540147869" sldId="636"/>
        </pc:sldMkLst>
        <pc:spChg chg="del">
          <ac:chgData name="Christian Morales LL." userId="acd2dd22fbae4b69" providerId="LiveId" clId="{4C601F05-47E0-4CFD-81E9-B4D9582F65E2}" dt="2021-06-30T03:40:27.926" v="491" actId="478"/>
          <ac:spMkLst>
            <pc:docMk/>
            <pc:sldMk cId="2540147869" sldId="636"/>
            <ac:spMk id="2" creationId="{99FBECEE-5785-45DA-A9A4-9F42A75D5DAA}"/>
          </ac:spMkLst>
        </pc:spChg>
        <pc:spChg chg="mod">
          <ac:chgData name="Christian Morales LL." userId="acd2dd22fbae4b69" providerId="LiveId" clId="{4C601F05-47E0-4CFD-81E9-B4D9582F65E2}" dt="2021-06-30T03:40:25.331" v="490"/>
          <ac:spMkLst>
            <pc:docMk/>
            <pc:sldMk cId="2540147869" sldId="636"/>
            <ac:spMk id="3" creationId="{634E055D-5B7F-443E-8F9B-E2247942B625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5" creationId="{597968DE-DD05-4625-A68F-29DA6807B887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6" creationId="{7C0F0206-F397-4129-883A-D684574EE68E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7" creationId="{E2D1CCE3-2302-40BB-A683-60711AAC437E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8" creationId="{C62D750B-8AFD-4FD4-B4EB-155A29238D36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9" creationId="{0F938A5B-6962-4558-A94C-D78784CE0C8E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10" creationId="{7B698654-C2E2-4CF2-A66A-99EE8E6031C5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11" creationId="{BE42333C-B48E-4040-86FD-5D44F01B4F1D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12" creationId="{1A433BA9-C238-4159-BEE0-351AB180BD24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13" creationId="{38433A04-585E-4CD4-B05A-EB272AE2E350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14" creationId="{73DB5785-77A8-4B97-961E-38A308BBF266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15" creationId="{A4AB3258-674A-4E58-B40C-DFF68B562D05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16" creationId="{EB8D44F8-D8DF-4AEE-A679-5E7D6A20C1F5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17" creationId="{6653AF17-56B8-4E65-BB35-5AF7CC2CE3BC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18" creationId="{EC62C771-FF25-4D54-B04B-1EBE1A7F0D38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19" creationId="{CC230CB5-E3A9-4400-A6B8-57657CD019B8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20" creationId="{73330249-0426-4116-857A-6BC5F05A476A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21" creationId="{277E997D-BC7D-400B-827B-68F40697D655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22" creationId="{1BFDD551-5727-470C-87FC-C25C08580D53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23" creationId="{7277CDB3-8016-4B24-8DC8-5ADF2780CCCC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24" creationId="{060B7A3A-283A-4619-A813-3259C07A1AFC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25" creationId="{C1CC60AB-1890-4543-AC55-BB7E8C8626C9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26" creationId="{AB9D2D19-002E-4922-A48B-B6D4AD67C575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27" creationId="{D13BB72E-2788-4E1A-9E04-FF8A25AF384D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28" creationId="{FB9E5A82-2CC8-4B2C-957F-D1E5109092C5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29" creationId="{EA1B35BB-0384-4625-92FE-621713434E52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30" creationId="{9F0EF994-6033-48C7-896F-625EC6779562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31" creationId="{2087A9C2-A0FA-4E75-84F9-8D1ADA7F67F2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32" creationId="{55B07B1F-0ED3-4849-9799-DD9D1BF1AFBE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33" creationId="{3FCCA40A-2573-4A8E-9C2A-05CEDB1C4C37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34" creationId="{1DB4F53B-2A76-4CF4-8C46-0FD67E843120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35" creationId="{478A2885-FDB2-4392-8164-EBD801900479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36" creationId="{EEF75AC0-62AA-4876-8131-EB52DBC6172C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37" creationId="{E251246A-92B6-4032-B588-56FBD19AE2CF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38" creationId="{ACF7DF68-EF6A-40FD-9210-348E4FA37CA6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39" creationId="{25BEA5FE-EBF0-401B-A1DB-3F36FF64E20F}"/>
          </ac:spMkLst>
        </pc:spChg>
        <pc:spChg chg="add mod">
          <ac:chgData name="Christian Morales LL." userId="acd2dd22fbae4b69" providerId="LiveId" clId="{4C601F05-47E0-4CFD-81E9-B4D9582F65E2}" dt="2021-06-30T03:40:35.858" v="492"/>
          <ac:spMkLst>
            <pc:docMk/>
            <pc:sldMk cId="2540147869" sldId="636"/>
            <ac:spMk id="40" creationId="{3C726011-252D-4A20-AE55-EC3C35E61FC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341B08-0808-4D6C-9219-86856AC9FF6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6E5A9FA4-BC44-416E-A81C-8E7C5378B6C5}">
      <dgm:prSet phldrT="[Texto]"/>
      <dgm:spPr/>
      <dgm:t>
        <a:bodyPr/>
        <a:lstStyle/>
        <a:p>
          <a:r>
            <a:rPr lang="es-PE" dirty="0"/>
            <a:t>1969</a:t>
          </a:r>
        </a:p>
        <a:p>
          <a:r>
            <a:rPr lang="es-PE" dirty="0"/>
            <a:t>PMI</a:t>
          </a:r>
        </a:p>
      </dgm:t>
    </dgm:pt>
    <dgm:pt modelId="{C9ECE18D-1176-4A1A-8247-2E533B57D42B}" type="parTrans" cxnId="{39B86DEA-2B86-4C44-92B8-6DF32F8806C9}">
      <dgm:prSet/>
      <dgm:spPr/>
      <dgm:t>
        <a:bodyPr/>
        <a:lstStyle/>
        <a:p>
          <a:endParaRPr lang="es-PE"/>
        </a:p>
      </dgm:t>
    </dgm:pt>
    <dgm:pt modelId="{119C6F19-9537-4CAF-AF3A-A8836FF198A9}" type="sibTrans" cxnId="{39B86DEA-2B86-4C44-92B8-6DF32F8806C9}">
      <dgm:prSet/>
      <dgm:spPr/>
      <dgm:t>
        <a:bodyPr/>
        <a:lstStyle/>
        <a:p>
          <a:endParaRPr lang="es-PE"/>
        </a:p>
      </dgm:t>
    </dgm:pt>
    <dgm:pt modelId="{CCCD9D65-DAC5-4C85-A0ED-6FD9F221994A}">
      <dgm:prSet phldrT="[Texto]"/>
      <dgm:spPr/>
      <dgm:t>
        <a:bodyPr/>
        <a:lstStyle/>
        <a:p>
          <a:r>
            <a:rPr lang="es-PE" dirty="0"/>
            <a:t>1980s – 1990s</a:t>
          </a:r>
        </a:p>
        <a:p>
          <a:r>
            <a:rPr lang="es-PE" dirty="0"/>
            <a:t>Esfuerzos tempranos</a:t>
          </a:r>
        </a:p>
      </dgm:t>
    </dgm:pt>
    <dgm:pt modelId="{E8D4415A-698B-4D02-B540-4A655C86AD84}" type="parTrans" cxnId="{995BABFF-6665-4263-B8EF-5DD5F1E9BEAD}">
      <dgm:prSet/>
      <dgm:spPr/>
      <dgm:t>
        <a:bodyPr/>
        <a:lstStyle/>
        <a:p>
          <a:endParaRPr lang="es-PE"/>
        </a:p>
      </dgm:t>
    </dgm:pt>
    <dgm:pt modelId="{1ABF1E67-F1EB-40A4-B1A7-B1B8E3AC3BBC}" type="sibTrans" cxnId="{995BABFF-6665-4263-B8EF-5DD5F1E9BEAD}">
      <dgm:prSet/>
      <dgm:spPr/>
      <dgm:t>
        <a:bodyPr/>
        <a:lstStyle/>
        <a:p>
          <a:endParaRPr lang="es-PE"/>
        </a:p>
      </dgm:t>
    </dgm:pt>
    <dgm:pt modelId="{B7EE1DF2-7A13-485A-A9DC-2020E935AB4B}" type="pres">
      <dgm:prSet presAssocID="{E6341B08-0808-4D6C-9219-86856AC9FF64}" presName="Name0" presStyleCnt="0">
        <dgm:presLayoutVars>
          <dgm:dir/>
          <dgm:animLvl val="lvl"/>
          <dgm:resizeHandles val="exact"/>
        </dgm:presLayoutVars>
      </dgm:prSet>
      <dgm:spPr/>
    </dgm:pt>
    <dgm:pt modelId="{FC411C22-E741-4229-853E-2C2712533217}" type="pres">
      <dgm:prSet presAssocID="{6E5A9FA4-BC44-416E-A81C-8E7C5378B6C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EB5FC195-CA27-44A2-9ABC-49598CF1C379}" type="pres">
      <dgm:prSet presAssocID="{119C6F19-9537-4CAF-AF3A-A8836FF198A9}" presName="parTxOnlySpace" presStyleCnt="0"/>
      <dgm:spPr/>
    </dgm:pt>
    <dgm:pt modelId="{75ABB75F-33AE-4542-A70B-7D0680666F8A}" type="pres">
      <dgm:prSet presAssocID="{CCCD9D65-DAC5-4C85-A0ED-6FD9F221994A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EFBB929-2CEE-4ECD-A34F-EC96B3306940}" type="presOf" srcId="{E6341B08-0808-4D6C-9219-86856AC9FF64}" destId="{B7EE1DF2-7A13-485A-A9DC-2020E935AB4B}" srcOrd="0" destOrd="0" presId="urn:microsoft.com/office/officeart/2005/8/layout/chevron1"/>
    <dgm:cxn modelId="{D9F57348-85AF-498E-9B10-B10F699D3FB8}" type="presOf" srcId="{CCCD9D65-DAC5-4C85-A0ED-6FD9F221994A}" destId="{75ABB75F-33AE-4542-A70B-7D0680666F8A}" srcOrd="0" destOrd="0" presId="urn:microsoft.com/office/officeart/2005/8/layout/chevron1"/>
    <dgm:cxn modelId="{9AE84E5A-CB3C-452C-9B91-E9B7086F3E8C}" type="presOf" srcId="{6E5A9FA4-BC44-416E-A81C-8E7C5378B6C5}" destId="{FC411C22-E741-4229-853E-2C2712533217}" srcOrd="0" destOrd="0" presId="urn:microsoft.com/office/officeart/2005/8/layout/chevron1"/>
    <dgm:cxn modelId="{39B86DEA-2B86-4C44-92B8-6DF32F8806C9}" srcId="{E6341B08-0808-4D6C-9219-86856AC9FF64}" destId="{6E5A9FA4-BC44-416E-A81C-8E7C5378B6C5}" srcOrd="0" destOrd="0" parTransId="{C9ECE18D-1176-4A1A-8247-2E533B57D42B}" sibTransId="{119C6F19-9537-4CAF-AF3A-A8836FF198A9}"/>
    <dgm:cxn modelId="{995BABFF-6665-4263-B8EF-5DD5F1E9BEAD}" srcId="{E6341B08-0808-4D6C-9219-86856AC9FF64}" destId="{CCCD9D65-DAC5-4C85-A0ED-6FD9F221994A}" srcOrd="1" destOrd="0" parTransId="{E8D4415A-698B-4D02-B540-4A655C86AD84}" sibTransId="{1ABF1E67-F1EB-40A4-B1A7-B1B8E3AC3BBC}"/>
    <dgm:cxn modelId="{2A7F6480-38B0-4E04-8DD7-F622C569DDFF}" type="presParOf" srcId="{B7EE1DF2-7A13-485A-A9DC-2020E935AB4B}" destId="{FC411C22-E741-4229-853E-2C2712533217}" srcOrd="0" destOrd="0" presId="urn:microsoft.com/office/officeart/2005/8/layout/chevron1"/>
    <dgm:cxn modelId="{275E7308-4AC8-4412-8A85-B65DB99F49C7}" type="presParOf" srcId="{B7EE1DF2-7A13-485A-A9DC-2020E935AB4B}" destId="{EB5FC195-CA27-44A2-9ABC-49598CF1C379}" srcOrd="1" destOrd="0" presId="urn:microsoft.com/office/officeart/2005/8/layout/chevron1"/>
    <dgm:cxn modelId="{4D15CC3D-C3F7-4918-891A-CDC5972BB8B5}" type="presParOf" srcId="{B7EE1DF2-7A13-485A-A9DC-2020E935AB4B}" destId="{75ABB75F-33AE-4542-A70B-7D0680666F8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341B08-0808-4D6C-9219-86856AC9FF64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6E5A9FA4-BC44-416E-A81C-8E7C5378B6C5}">
      <dgm:prSet phldrT="[Texto]"/>
      <dgm:spPr/>
      <dgm:t>
        <a:bodyPr/>
        <a:lstStyle/>
        <a:p>
          <a:r>
            <a:rPr lang="es-PE" dirty="0"/>
            <a:t>Primera Edición (1996)</a:t>
          </a:r>
        </a:p>
      </dgm:t>
    </dgm:pt>
    <dgm:pt modelId="{C9ECE18D-1176-4A1A-8247-2E533B57D42B}" type="parTrans" cxnId="{39B86DEA-2B86-4C44-92B8-6DF32F8806C9}">
      <dgm:prSet/>
      <dgm:spPr/>
      <dgm:t>
        <a:bodyPr/>
        <a:lstStyle/>
        <a:p>
          <a:endParaRPr lang="es-PE"/>
        </a:p>
      </dgm:t>
    </dgm:pt>
    <dgm:pt modelId="{119C6F19-9537-4CAF-AF3A-A8836FF198A9}" type="sibTrans" cxnId="{39B86DEA-2B86-4C44-92B8-6DF32F8806C9}">
      <dgm:prSet/>
      <dgm:spPr/>
      <dgm:t>
        <a:bodyPr/>
        <a:lstStyle/>
        <a:p>
          <a:endParaRPr lang="es-PE"/>
        </a:p>
      </dgm:t>
    </dgm:pt>
    <dgm:pt modelId="{CCCD9D65-DAC5-4C85-A0ED-6FD9F221994A}">
      <dgm:prSet phldrT="[Texto]"/>
      <dgm:spPr/>
      <dgm:t>
        <a:bodyPr/>
        <a:lstStyle/>
        <a:p>
          <a:r>
            <a:rPr lang="es-PE" dirty="0"/>
            <a:t>Segunda Edición (2000)</a:t>
          </a:r>
        </a:p>
      </dgm:t>
    </dgm:pt>
    <dgm:pt modelId="{E8D4415A-698B-4D02-B540-4A655C86AD84}" type="parTrans" cxnId="{995BABFF-6665-4263-B8EF-5DD5F1E9BEAD}">
      <dgm:prSet/>
      <dgm:spPr/>
      <dgm:t>
        <a:bodyPr/>
        <a:lstStyle/>
        <a:p>
          <a:endParaRPr lang="es-PE"/>
        </a:p>
      </dgm:t>
    </dgm:pt>
    <dgm:pt modelId="{1ABF1E67-F1EB-40A4-B1A7-B1B8E3AC3BBC}" type="sibTrans" cxnId="{995BABFF-6665-4263-B8EF-5DD5F1E9BEAD}">
      <dgm:prSet/>
      <dgm:spPr/>
      <dgm:t>
        <a:bodyPr/>
        <a:lstStyle/>
        <a:p>
          <a:endParaRPr lang="es-PE"/>
        </a:p>
      </dgm:t>
    </dgm:pt>
    <dgm:pt modelId="{F2962CEB-1DE3-4FB4-B53F-7115313D872C}">
      <dgm:prSet phldrT="[Texto]"/>
      <dgm:spPr/>
      <dgm:t>
        <a:bodyPr/>
        <a:lstStyle/>
        <a:p>
          <a:r>
            <a:rPr lang="es-PE" dirty="0"/>
            <a:t>Tercera Edición (2004)</a:t>
          </a:r>
        </a:p>
      </dgm:t>
    </dgm:pt>
    <dgm:pt modelId="{EA16EE2E-1ED8-4E9C-BC37-DE262FAA3E4A}" type="parTrans" cxnId="{418B1FF8-48FE-4579-8F32-0917D79A7CE4}">
      <dgm:prSet/>
      <dgm:spPr/>
      <dgm:t>
        <a:bodyPr/>
        <a:lstStyle/>
        <a:p>
          <a:endParaRPr lang="es-PE"/>
        </a:p>
      </dgm:t>
    </dgm:pt>
    <dgm:pt modelId="{79B700B5-EE90-4E39-88AE-7E1156429295}" type="sibTrans" cxnId="{418B1FF8-48FE-4579-8F32-0917D79A7CE4}">
      <dgm:prSet/>
      <dgm:spPr/>
      <dgm:t>
        <a:bodyPr/>
        <a:lstStyle/>
        <a:p>
          <a:endParaRPr lang="es-PE"/>
        </a:p>
      </dgm:t>
    </dgm:pt>
    <dgm:pt modelId="{8EA6CD88-D568-438A-9DED-60A96097B5EF}">
      <dgm:prSet phldrT="[Texto]"/>
      <dgm:spPr/>
      <dgm:t>
        <a:bodyPr/>
        <a:lstStyle/>
        <a:p>
          <a:r>
            <a:rPr lang="es-PE" dirty="0"/>
            <a:t>Cuarta Edición (2008)</a:t>
          </a:r>
        </a:p>
      </dgm:t>
    </dgm:pt>
    <dgm:pt modelId="{C4B0EBAB-7FF2-4A45-9C38-A5A558C15E14}" type="parTrans" cxnId="{BB63DA0F-84AC-4182-B9A5-B0AC1EA13D02}">
      <dgm:prSet/>
      <dgm:spPr/>
      <dgm:t>
        <a:bodyPr/>
        <a:lstStyle/>
        <a:p>
          <a:endParaRPr lang="es-PE"/>
        </a:p>
      </dgm:t>
    </dgm:pt>
    <dgm:pt modelId="{A6DC0097-91F0-41B9-AA93-CA0702B1EB6C}" type="sibTrans" cxnId="{BB63DA0F-84AC-4182-B9A5-B0AC1EA13D02}">
      <dgm:prSet/>
      <dgm:spPr/>
      <dgm:t>
        <a:bodyPr/>
        <a:lstStyle/>
        <a:p>
          <a:endParaRPr lang="es-PE"/>
        </a:p>
      </dgm:t>
    </dgm:pt>
    <dgm:pt modelId="{1C231890-9B72-48BC-91A7-FBCAD660A0D2}">
      <dgm:prSet phldrT="[Texto]"/>
      <dgm:spPr/>
      <dgm:t>
        <a:bodyPr/>
        <a:lstStyle/>
        <a:p>
          <a:r>
            <a:rPr lang="es-PE" dirty="0"/>
            <a:t>Quinta Edición (2012)</a:t>
          </a:r>
        </a:p>
      </dgm:t>
    </dgm:pt>
    <dgm:pt modelId="{8D392789-ADFB-4324-B111-956DE0F31A68}" type="parTrans" cxnId="{65BC1379-B3A7-4478-85E0-452D5B4C6EFB}">
      <dgm:prSet/>
      <dgm:spPr/>
      <dgm:t>
        <a:bodyPr/>
        <a:lstStyle/>
        <a:p>
          <a:endParaRPr lang="es-PE"/>
        </a:p>
      </dgm:t>
    </dgm:pt>
    <dgm:pt modelId="{33A372B4-6EA9-4CC6-AE2A-3A2069965A39}" type="sibTrans" cxnId="{65BC1379-B3A7-4478-85E0-452D5B4C6EFB}">
      <dgm:prSet/>
      <dgm:spPr/>
      <dgm:t>
        <a:bodyPr/>
        <a:lstStyle/>
        <a:p>
          <a:endParaRPr lang="es-PE"/>
        </a:p>
      </dgm:t>
    </dgm:pt>
    <dgm:pt modelId="{B7EE1DF2-7A13-485A-A9DC-2020E935AB4B}" type="pres">
      <dgm:prSet presAssocID="{E6341B08-0808-4D6C-9219-86856AC9FF64}" presName="Name0" presStyleCnt="0">
        <dgm:presLayoutVars>
          <dgm:dir/>
          <dgm:animLvl val="lvl"/>
          <dgm:resizeHandles val="exact"/>
        </dgm:presLayoutVars>
      </dgm:prSet>
      <dgm:spPr/>
    </dgm:pt>
    <dgm:pt modelId="{FC411C22-E741-4229-853E-2C2712533217}" type="pres">
      <dgm:prSet presAssocID="{6E5A9FA4-BC44-416E-A81C-8E7C5378B6C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B5FC195-CA27-44A2-9ABC-49598CF1C379}" type="pres">
      <dgm:prSet presAssocID="{119C6F19-9537-4CAF-AF3A-A8836FF198A9}" presName="parTxOnlySpace" presStyleCnt="0"/>
      <dgm:spPr/>
    </dgm:pt>
    <dgm:pt modelId="{75ABB75F-33AE-4542-A70B-7D0680666F8A}" type="pres">
      <dgm:prSet presAssocID="{CCCD9D65-DAC5-4C85-A0ED-6FD9F22199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B7607DD-AEB5-4097-BF68-5B6DE0CA616B}" type="pres">
      <dgm:prSet presAssocID="{1ABF1E67-F1EB-40A4-B1A7-B1B8E3AC3BBC}" presName="parTxOnlySpace" presStyleCnt="0"/>
      <dgm:spPr/>
    </dgm:pt>
    <dgm:pt modelId="{737EA50E-CAC0-4CCE-95BE-F7E89A8AD630}" type="pres">
      <dgm:prSet presAssocID="{F2962CEB-1DE3-4FB4-B53F-7115313D872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C7D9E82-DE69-4711-A582-5E0759FACE31}" type="pres">
      <dgm:prSet presAssocID="{79B700B5-EE90-4E39-88AE-7E1156429295}" presName="parTxOnlySpace" presStyleCnt="0"/>
      <dgm:spPr/>
    </dgm:pt>
    <dgm:pt modelId="{02BD4F4A-0820-44FB-8EA7-E6DE45400BCF}" type="pres">
      <dgm:prSet presAssocID="{8EA6CD88-D568-438A-9DED-60A96097B5E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FED63AF-1CDE-406A-8B07-7AF46BE31E41}" type="pres">
      <dgm:prSet presAssocID="{A6DC0097-91F0-41B9-AA93-CA0702B1EB6C}" presName="parTxOnlySpace" presStyleCnt="0"/>
      <dgm:spPr/>
    </dgm:pt>
    <dgm:pt modelId="{2F13C049-5D7D-4447-8EB6-0BC8F1A89ACD}" type="pres">
      <dgm:prSet presAssocID="{1C231890-9B72-48BC-91A7-FBCAD660A0D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B63DA0F-84AC-4182-B9A5-B0AC1EA13D02}" srcId="{E6341B08-0808-4D6C-9219-86856AC9FF64}" destId="{8EA6CD88-D568-438A-9DED-60A96097B5EF}" srcOrd="3" destOrd="0" parTransId="{C4B0EBAB-7FF2-4A45-9C38-A5A558C15E14}" sibTransId="{A6DC0097-91F0-41B9-AA93-CA0702B1EB6C}"/>
    <dgm:cxn modelId="{7EFBB929-2CEE-4ECD-A34F-EC96B3306940}" type="presOf" srcId="{E6341B08-0808-4D6C-9219-86856AC9FF64}" destId="{B7EE1DF2-7A13-485A-A9DC-2020E935AB4B}" srcOrd="0" destOrd="0" presId="urn:microsoft.com/office/officeart/2005/8/layout/chevron1"/>
    <dgm:cxn modelId="{D9F57348-85AF-498E-9B10-B10F699D3FB8}" type="presOf" srcId="{CCCD9D65-DAC5-4C85-A0ED-6FD9F221994A}" destId="{75ABB75F-33AE-4542-A70B-7D0680666F8A}" srcOrd="0" destOrd="0" presId="urn:microsoft.com/office/officeart/2005/8/layout/chevron1"/>
    <dgm:cxn modelId="{65BC1379-B3A7-4478-85E0-452D5B4C6EFB}" srcId="{E6341B08-0808-4D6C-9219-86856AC9FF64}" destId="{1C231890-9B72-48BC-91A7-FBCAD660A0D2}" srcOrd="4" destOrd="0" parTransId="{8D392789-ADFB-4324-B111-956DE0F31A68}" sibTransId="{33A372B4-6EA9-4CC6-AE2A-3A2069965A39}"/>
    <dgm:cxn modelId="{9AE84E5A-CB3C-452C-9B91-E9B7086F3E8C}" type="presOf" srcId="{6E5A9FA4-BC44-416E-A81C-8E7C5378B6C5}" destId="{FC411C22-E741-4229-853E-2C2712533217}" srcOrd="0" destOrd="0" presId="urn:microsoft.com/office/officeart/2005/8/layout/chevron1"/>
    <dgm:cxn modelId="{BB8967AB-0072-425D-B868-046B7D999F27}" type="presOf" srcId="{1C231890-9B72-48BC-91A7-FBCAD660A0D2}" destId="{2F13C049-5D7D-4447-8EB6-0BC8F1A89ACD}" srcOrd="0" destOrd="0" presId="urn:microsoft.com/office/officeart/2005/8/layout/chevron1"/>
    <dgm:cxn modelId="{39B86DEA-2B86-4C44-92B8-6DF32F8806C9}" srcId="{E6341B08-0808-4D6C-9219-86856AC9FF64}" destId="{6E5A9FA4-BC44-416E-A81C-8E7C5378B6C5}" srcOrd="0" destOrd="0" parTransId="{C9ECE18D-1176-4A1A-8247-2E533B57D42B}" sibTransId="{119C6F19-9537-4CAF-AF3A-A8836FF198A9}"/>
    <dgm:cxn modelId="{118116EF-CA7F-46F9-861C-0DAAB9915691}" type="presOf" srcId="{8EA6CD88-D568-438A-9DED-60A96097B5EF}" destId="{02BD4F4A-0820-44FB-8EA7-E6DE45400BCF}" srcOrd="0" destOrd="0" presId="urn:microsoft.com/office/officeart/2005/8/layout/chevron1"/>
    <dgm:cxn modelId="{418B1FF8-48FE-4579-8F32-0917D79A7CE4}" srcId="{E6341B08-0808-4D6C-9219-86856AC9FF64}" destId="{F2962CEB-1DE3-4FB4-B53F-7115313D872C}" srcOrd="2" destOrd="0" parTransId="{EA16EE2E-1ED8-4E9C-BC37-DE262FAA3E4A}" sibTransId="{79B700B5-EE90-4E39-88AE-7E1156429295}"/>
    <dgm:cxn modelId="{5F2B31F9-D638-4322-BCE6-378577DA46BB}" type="presOf" srcId="{F2962CEB-1DE3-4FB4-B53F-7115313D872C}" destId="{737EA50E-CAC0-4CCE-95BE-F7E89A8AD630}" srcOrd="0" destOrd="0" presId="urn:microsoft.com/office/officeart/2005/8/layout/chevron1"/>
    <dgm:cxn modelId="{995BABFF-6665-4263-B8EF-5DD5F1E9BEAD}" srcId="{E6341B08-0808-4D6C-9219-86856AC9FF64}" destId="{CCCD9D65-DAC5-4C85-A0ED-6FD9F221994A}" srcOrd="1" destOrd="0" parTransId="{E8D4415A-698B-4D02-B540-4A655C86AD84}" sibTransId="{1ABF1E67-F1EB-40A4-B1A7-B1B8E3AC3BBC}"/>
    <dgm:cxn modelId="{2A7F6480-38B0-4E04-8DD7-F622C569DDFF}" type="presParOf" srcId="{B7EE1DF2-7A13-485A-A9DC-2020E935AB4B}" destId="{FC411C22-E741-4229-853E-2C2712533217}" srcOrd="0" destOrd="0" presId="urn:microsoft.com/office/officeart/2005/8/layout/chevron1"/>
    <dgm:cxn modelId="{275E7308-4AC8-4412-8A85-B65DB99F49C7}" type="presParOf" srcId="{B7EE1DF2-7A13-485A-A9DC-2020E935AB4B}" destId="{EB5FC195-CA27-44A2-9ABC-49598CF1C379}" srcOrd="1" destOrd="0" presId="urn:microsoft.com/office/officeart/2005/8/layout/chevron1"/>
    <dgm:cxn modelId="{4D15CC3D-C3F7-4918-891A-CDC5972BB8B5}" type="presParOf" srcId="{B7EE1DF2-7A13-485A-A9DC-2020E935AB4B}" destId="{75ABB75F-33AE-4542-A70B-7D0680666F8A}" srcOrd="2" destOrd="0" presId="urn:microsoft.com/office/officeart/2005/8/layout/chevron1"/>
    <dgm:cxn modelId="{62808D42-1172-449A-A618-D3052C8CAC07}" type="presParOf" srcId="{B7EE1DF2-7A13-485A-A9DC-2020E935AB4B}" destId="{DB7607DD-AEB5-4097-BF68-5B6DE0CA616B}" srcOrd="3" destOrd="0" presId="urn:microsoft.com/office/officeart/2005/8/layout/chevron1"/>
    <dgm:cxn modelId="{6B1DE57C-2493-472D-BF9D-B4431A11EE7E}" type="presParOf" srcId="{B7EE1DF2-7A13-485A-A9DC-2020E935AB4B}" destId="{737EA50E-CAC0-4CCE-95BE-F7E89A8AD630}" srcOrd="4" destOrd="0" presId="urn:microsoft.com/office/officeart/2005/8/layout/chevron1"/>
    <dgm:cxn modelId="{11AB87A0-E9BB-4038-AA47-6D5A5AB01747}" type="presParOf" srcId="{B7EE1DF2-7A13-485A-A9DC-2020E935AB4B}" destId="{BC7D9E82-DE69-4711-A582-5E0759FACE31}" srcOrd="5" destOrd="0" presId="urn:microsoft.com/office/officeart/2005/8/layout/chevron1"/>
    <dgm:cxn modelId="{C9658D55-FC27-4E9E-8012-C4F6A2626A7B}" type="presParOf" srcId="{B7EE1DF2-7A13-485A-A9DC-2020E935AB4B}" destId="{02BD4F4A-0820-44FB-8EA7-E6DE45400BCF}" srcOrd="6" destOrd="0" presId="urn:microsoft.com/office/officeart/2005/8/layout/chevron1"/>
    <dgm:cxn modelId="{605B65DB-0031-40BA-A61D-7E1D18783047}" type="presParOf" srcId="{B7EE1DF2-7A13-485A-A9DC-2020E935AB4B}" destId="{1FED63AF-1CDE-406A-8B07-7AF46BE31E41}" srcOrd="7" destOrd="0" presId="urn:microsoft.com/office/officeart/2005/8/layout/chevron1"/>
    <dgm:cxn modelId="{7F6CF9B5-E806-4AF7-AC3F-93AE4D6EFDA4}" type="presParOf" srcId="{B7EE1DF2-7A13-485A-A9DC-2020E935AB4B}" destId="{2F13C049-5D7D-4447-8EB6-0BC8F1A89AC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341B08-0808-4D6C-9219-86856AC9FF64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6E5A9FA4-BC44-416E-A81C-8E7C5378B6C5}">
      <dgm:prSet phldrT="[Texto]"/>
      <dgm:spPr/>
      <dgm:t>
        <a:bodyPr/>
        <a:lstStyle/>
        <a:p>
          <a:r>
            <a:rPr lang="es-PE" dirty="0"/>
            <a:t>Sexta Edición (2017)</a:t>
          </a:r>
        </a:p>
      </dgm:t>
    </dgm:pt>
    <dgm:pt modelId="{C9ECE18D-1176-4A1A-8247-2E533B57D42B}" type="parTrans" cxnId="{39B86DEA-2B86-4C44-92B8-6DF32F8806C9}">
      <dgm:prSet/>
      <dgm:spPr/>
      <dgm:t>
        <a:bodyPr/>
        <a:lstStyle/>
        <a:p>
          <a:endParaRPr lang="es-PE"/>
        </a:p>
      </dgm:t>
    </dgm:pt>
    <dgm:pt modelId="{119C6F19-9537-4CAF-AF3A-A8836FF198A9}" type="sibTrans" cxnId="{39B86DEA-2B86-4C44-92B8-6DF32F8806C9}">
      <dgm:prSet/>
      <dgm:spPr/>
      <dgm:t>
        <a:bodyPr/>
        <a:lstStyle/>
        <a:p>
          <a:endParaRPr lang="es-PE"/>
        </a:p>
      </dgm:t>
    </dgm:pt>
    <dgm:pt modelId="{B7EE1DF2-7A13-485A-A9DC-2020E935AB4B}" type="pres">
      <dgm:prSet presAssocID="{E6341B08-0808-4D6C-9219-86856AC9FF64}" presName="Name0" presStyleCnt="0">
        <dgm:presLayoutVars>
          <dgm:dir/>
          <dgm:animLvl val="lvl"/>
          <dgm:resizeHandles val="exact"/>
        </dgm:presLayoutVars>
      </dgm:prSet>
      <dgm:spPr/>
    </dgm:pt>
    <dgm:pt modelId="{FC411C22-E741-4229-853E-2C2712533217}" type="pres">
      <dgm:prSet presAssocID="{6E5A9FA4-BC44-416E-A81C-8E7C5378B6C5}" presName="parTxOnly" presStyleLbl="node1" presStyleIdx="0" presStyleCnt="1" custLinFactNeighborX="6593">
        <dgm:presLayoutVars>
          <dgm:chMax val="0"/>
          <dgm:chPref val="0"/>
          <dgm:bulletEnabled val="1"/>
        </dgm:presLayoutVars>
      </dgm:prSet>
      <dgm:spPr/>
    </dgm:pt>
  </dgm:ptLst>
  <dgm:cxnLst>
    <dgm:cxn modelId="{7EFBB929-2CEE-4ECD-A34F-EC96B3306940}" type="presOf" srcId="{E6341B08-0808-4D6C-9219-86856AC9FF64}" destId="{B7EE1DF2-7A13-485A-A9DC-2020E935AB4B}" srcOrd="0" destOrd="0" presId="urn:microsoft.com/office/officeart/2005/8/layout/chevron1"/>
    <dgm:cxn modelId="{9AE84E5A-CB3C-452C-9B91-E9B7086F3E8C}" type="presOf" srcId="{6E5A9FA4-BC44-416E-A81C-8E7C5378B6C5}" destId="{FC411C22-E741-4229-853E-2C2712533217}" srcOrd="0" destOrd="0" presId="urn:microsoft.com/office/officeart/2005/8/layout/chevron1"/>
    <dgm:cxn modelId="{39B86DEA-2B86-4C44-92B8-6DF32F8806C9}" srcId="{E6341B08-0808-4D6C-9219-86856AC9FF64}" destId="{6E5A9FA4-BC44-416E-A81C-8E7C5378B6C5}" srcOrd="0" destOrd="0" parTransId="{C9ECE18D-1176-4A1A-8247-2E533B57D42B}" sibTransId="{119C6F19-9537-4CAF-AF3A-A8836FF198A9}"/>
    <dgm:cxn modelId="{2A7F6480-38B0-4E04-8DD7-F622C569DDFF}" type="presParOf" srcId="{B7EE1DF2-7A13-485A-A9DC-2020E935AB4B}" destId="{FC411C22-E741-4229-853E-2C271253321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11C22-E741-4229-853E-2C2712533217}">
      <dsp:nvSpPr>
        <dsp:cNvPr id="0" name=""/>
        <dsp:cNvSpPr/>
      </dsp:nvSpPr>
      <dsp:spPr>
        <a:xfrm>
          <a:off x="3839" y="0"/>
          <a:ext cx="2295324" cy="52647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1969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PMI</a:t>
          </a:r>
        </a:p>
      </dsp:txBody>
      <dsp:txXfrm>
        <a:off x="267074" y="0"/>
        <a:ext cx="1768854" cy="526470"/>
      </dsp:txXfrm>
    </dsp:sp>
    <dsp:sp modelId="{75ABB75F-33AE-4542-A70B-7D0680666F8A}">
      <dsp:nvSpPr>
        <dsp:cNvPr id="0" name=""/>
        <dsp:cNvSpPr/>
      </dsp:nvSpPr>
      <dsp:spPr>
        <a:xfrm>
          <a:off x="2069632" y="0"/>
          <a:ext cx="2295324" cy="52647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1980s – 1990s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Esfuerzos tempranos</a:t>
          </a:r>
        </a:p>
      </dsp:txBody>
      <dsp:txXfrm>
        <a:off x="2332867" y="0"/>
        <a:ext cx="1768854" cy="526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11C22-E741-4229-853E-2C2712533217}">
      <dsp:nvSpPr>
        <dsp:cNvPr id="0" name=""/>
        <dsp:cNvSpPr/>
      </dsp:nvSpPr>
      <dsp:spPr>
        <a:xfrm>
          <a:off x="2031" y="0"/>
          <a:ext cx="1808439" cy="6012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Primera Edición (1996)</a:t>
          </a:r>
        </a:p>
      </dsp:txBody>
      <dsp:txXfrm>
        <a:off x="302673" y="0"/>
        <a:ext cx="1207156" cy="601283"/>
      </dsp:txXfrm>
    </dsp:sp>
    <dsp:sp modelId="{75ABB75F-33AE-4542-A70B-7D0680666F8A}">
      <dsp:nvSpPr>
        <dsp:cNvPr id="0" name=""/>
        <dsp:cNvSpPr/>
      </dsp:nvSpPr>
      <dsp:spPr>
        <a:xfrm>
          <a:off x="1629627" y="0"/>
          <a:ext cx="1808439" cy="6012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Segunda Edición (2000)</a:t>
          </a:r>
        </a:p>
      </dsp:txBody>
      <dsp:txXfrm>
        <a:off x="1930269" y="0"/>
        <a:ext cx="1207156" cy="601283"/>
      </dsp:txXfrm>
    </dsp:sp>
    <dsp:sp modelId="{737EA50E-CAC0-4CCE-95BE-F7E89A8AD630}">
      <dsp:nvSpPr>
        <dsp:cNvPr id="0" name=""/>
        <dsp:cNvSpPr/>
      </dsp:nvSpPr>
      <dsp:spPr>
        <a:xfrm>
          <a:off x="3257222" y="0"/>
          <a:ext cx="1808439" cy="6012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Tercera Edición (2004)</a:t>
          </a:r>
        </a:p>
      </dsp:txBody>
      <dsp:txXfrm>
        <a:off x="3557864" y="0"/>
        <a:ext cx="1207156" cy="601283"/>
      </dsp:txXfrm>
    </dsp:sp>
    <dsp:sp modelId="{02BD4F4A-0820-44FB-8EA7-E6DE45400BCF}">
      <dsp:nvSpPr>
        <dsp:cNvPr id="0" name=""/>
        <dsp:cNvSpPr/>
      </dsp:nvSpPr>
      <dsp:spPr>
        <a:xfrm>
          <a:off x="4884818" y="0"/>
          <a:ext cx="1808439" cy="6012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Cuarta Edición (2008)</a:t>
          </a:r>
        </a:p>
      </dsp:txBody>
      <dsp:txXfrm>
        <a:off x="5185460" y="0"/>
        <a:ext cx="1207156" cy="601283"/>
      </dsp:txXfrm>
    </dsp:sp>
    <dsp:sp modelId="{2F13C049-5D7D-4447-8EB6-0BC8F1A89ACD}">
      <dsp:nvSpPr>
        <dsp:cNvPr id="0" name=""/>
        <dsp:cNvSpPr/>
      </dsp:nvSpPr>
      <dsp:spPr>
        <a:xfrm>
          <a:off x="6512413" y="0"/>
          <a:ext cx="1808439" cy="6012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Quinta Edición (2012)</a:t>
          </a:r>
        </a:p>
      </dsp:txBody>
      <dsp:txXfrm>
        <a:off x="6813055" y="0"/>
        <a:ext cx="1207156" cy="6012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11C22-E741-4229-853E-2C2712533217}">
      <dsp:nvSpPr>
        <dsp:cNvPr id="0" name=""/>
        <dsp:cNvSpPr/>
      </dsp:nvSpPr>
      <dsp:spPr>
        <a:xfrm>
          <a:off x="2212" y="0"/>
          <a:ext cx="2263462" cy="77862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/>
            <a:t>Sexta Edición (2017)</a:t>
          </a:r>
        </a:p>
      </dsp:txBody>
      <dsp:txXfrm>
        <a:off x="391524" y="0"/>
        <a:ext cx="1484838" cy="778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30/06/2021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6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4609454" cy="2264641"/>
          </a:xfrm>
        </p:spPr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855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1: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</a:t>
            </a:r>
            <a:r>
              <a:rPr lang="es-PE" sz="1200" dirty="0">
                <a:solidFill>
                  <a:schemeClr val="bg1"/>
                </a:solidFill>
                <a:latin typeface="Stag Book"/>
                <a:cs typeface="Arial"/>
              </a:rPr>
              <a:t>Conceptos Fundamentales para la Gestión de Proyectos.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Escuela de:  Tecnologías de la información </a:t>
            </a:r>
            <a:endParaRPr lang="es-P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53DAEE-5E1D-4EC3-8D85-79FBCE944C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spc="-9" dirty="0"/>
              <a:t>Conceptos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46A52A-3FF5-4746-80EE-94CE7994DED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7ADA3F9-424B-444C-89F4-5446C97BA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806" y="1978270"/>
            <a:ext cx="5348040" cy="364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309" rIns="0" bIns="0">
            <a:spAutoFit/>
          </a:bodyPr>
          <a:lstStyle>
            <a:lvl1pPr marL="1111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w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00"/>
              </a:spcBef>
              <a:buClrTx/>
              <a:buNone/>
            </a:pPr>
            <a:r>
              <a:rPr lang="es-ES" altLang="es-ES" sz="2500" b="0" dirty="0">
                <a:solidFill>
                  <a:srgbClr val="17347C"/>
                </a:solidFill>
                <a:latin typeface="Verdana" panose="020B0604030504040204" pitchFamily="34" charset="0"/>
              </a:rPr>
              <a:t>Restricciones</a:t>
            </a:r>
          </a:p>
          <a:p>
            <a:pPr algn="just">
              <a:spcBef>
                <a:spcPts val="100"/>
              </a:spcBef>
              <a:buClrTx/>
              <a:buNone/>
            </a:pPr>
            <a:endParaRPr lang="es-ES" altLang="es-ES" sz="2500" b="0" dirty="0">
              <a:latin typeface="Verdana" panose="020B0604030504040204" pitchFamily="34" charset="0"/>
            </a:endParaRPr>
          </a:p>
          <a:p>
            <a:pPr algn="just">
              <a:spcBef>
                <a:spcPts val="88"/>
              </a:spcBef>
              <a:buClrTx/>
              <a:buNone/>
            </a:pPr>
            <a:r>
              <a:rPr lang="es-ES" altLang="es-ES" sz="2300" b="0" dirty="0">
                <a:solidFill>
                  <a:srgbClr val="17347C"/>
                </a:solidFill>
              </a:rPr>
              <a:t>Los directores de proyectos se refieren a la </a:t>
            </a:r>
            <a:r>
              <a:rPr lang="es-ES" altLang="es-ES" sz="2300" b="0" dirty="0">
                <a:solidFill>
                  <a:srgbClr val="C00000"/>
                </a:solidFill>
              </a:rPr>
              <a:t>triple restricción</a:t>
            </a:r>
            <a:r>
              <a:rPr lang="es-ES" altLang="es-ES" sz="2300" b="0" dirty="0">
                <a:solidFill>
                  <a:srgbClr val="17347C"/>
                </a:solidFill>
              </a:rPr>
              <a:t>, cuando balancean requerimientos contradictorios o en competencia.</a:t>
            </a:r>
            <a:endParaRPr lang="es-ES" altLang="es-ES" sz="2300" b="0" dirty="0"/>
          </a:p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es-ES" altLang="es-ES" sz="2300" b="0" dirty="0">
                <a:solidFill>
                  <a:srgbClr val="17347C"/>
                </a:solidFill>
              </a:rPr>
              <a:t>La nueva dirección de proyectos  exige tener en cuenta </a:t>
            </a:r>
            <a:r>
              <a:rPr lang="es-ES" altLang="es-ES" sz="2300" b="0" dirty="0">
                <a:solidFill>
                  <a:srgbClr val="C00000"/>
                </a:solidFill>
              </a:rPr>
              <a:t>6  restricciones</a:t>
            </a:r>
            <a:endParaRPr lang="es-ES" altLang="es-ES" sz="2300" b="0" dirty="0"/>
          </a:p>
          <a:p>
            <a:pPr algn="just">
              <a:spcBef>
                <a:spcPts val="2763"/>
              </a:spcBef>
              <a:buClrTx/>
              <a:buNone/>
            </a:pPr>
            <a:endParaRPr lang="es-ES" altLang="es-ES" sz="2300" b="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4CAD3A0-0D25-4D4C-9DB8-C58687BEDF6D}"/>
              </a:ext>
            </a:extLst>
          </p:cNvPr>
          <p:cNvSpPr/>
          <p:nvPr/>
        </p:nvSpPr>
        <p:spPr>
          <a:xfrm>
            <a:off x="7634288" y="2089150"/>
            <a:ext cx="1719262" cy="1716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8A714A6-B99F-40E2-B7F7-DE25B070FFF5}"/>
              </a:ext>
            </a:extLst>
          </p:cNvPr>
          <p:cNvSpPr txBox="1"/>
          <p:nvPr/>
        </p:nvSpPr>
        <p:spPr>
          <a:xfrm>
            <a:off x="8148639" y="3192463"/>
            <a:ext cx="695325" cy="239712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1477" dirty="0">
                <a:solidFill>
                  <a:srgbClr val="161616"/>
                </a:solidFill>
                <a:latin typeface="Arial"/>
                <a:cs typeface="Arial"/>
              </a:rPr>
              <a:t>Alcance</a:t>
            </a:r>
            <a:endParaRPr sz="1477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F5F9608-82B3-4BC3-9143-71C7A09FA778}"/>
              </a:ext>
            </a:extLst>
          </p:cNvPr>
          <p:cNvSpPr/>
          <p:nvPr/>
        </p:nvSpPr>
        <p:spPr>
          <a:xfrm>
            <a:off x="6813551" y="3705225"/>
            <a:ext cx="1719263" cy="1716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48BD44D-BC78-49E9-9495-B9928DE68F23}"/>
              </a:ext>
            </a:extLst>
          </p:cNvPr>
          <p:cNvSpPr txBox="1"/>
          <p:nvPr/>
        </p:nvSpPr>
        <p:spPr>
          <a:xfrm>
            <a:off x="7350125" y="4808538"/>
            <a:ext cx="649288" cy="239712"/>
          </a:xfrm>
          <a:prstGeom prst="rect">
            <a:avLst/>
          </a:prstGeom>
        </p:spPr>
        <p:txBody>
          <a:bodyPr lIns="0" tIns="12895" rIns="0" bIns="0">
            <a:spAutoFit/>
          </a:bodyPr>
          <a:lstStyle/>
          <a:p>
            <a:pPr marL="11723">
              <a:spcBef>
                <a:spcPts val="102"/>
              </a:spcBef>
              <a:defRPr/>
            </a:pPr>
            <a:r>
              <a:rPr sz="1477" spc="-42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77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1477" spc="23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77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77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477"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6A85988-5543-435E-9B17-65B8C323ABD7}"/>
              </a:ext>
            </a:extLst>
          </p:cNvPr>
          <p:cNvSpPr/>
          <p:nvPr/>
        </p:nvSpPr>
        <p:spPr>
          <a:xfrm>
            <a:off x="7648576" y="3705225"/>
            <a:ext cx="1719263" cy="1716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EC0B399-6C71-4AD5-B868-A6BD79A0CCAB}"/>
              </a:ext>
            </a:extLst>
          </p:cNvPr>
          <p:cNvSpPr txBox="1"/>
          <p:nvPr/>
        </p:nvSpPr>
        <p:spPr>
          <a:xfrm>
            <a:off x="8180388" y="3994151"/>
            <a:ext cx="660400" cy="239713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1477" spc="-9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1477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477" spc="-9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1477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477">
              <a:latin typeface="Arial"/>
              <a:cs typeface="Arial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DE02D8F-9027-4BE9-8676-D4E87EA2222C}"/>
              </a:ext>
            </a:extLst>
          </p:cNvPr>
          <p:cNvSpPr/>
          <p:nvPr/>
        </p:nvSpPr>
        <p:spPr>
          <a:xfrm>
            <a:off x="8439150" y="3698876"/>
            <a:ext cx="1728788" cy="17256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553AD74-BCD2-4425-99E2-8EE0FA8F4595}"/>
              </a:ext>
            </a:extLst>
          </p:cNvPr>
          <p:cNvSpPr txBox="1"/>
          <p:nvPr/>
        </p:nvSpPr>
        <p:spPr>
          <a:xfrm>
            <a:off x="9045576" y="4808538"/>
            <a:ext cx="517525" cy="239712"/>
          </a:xfrm>
          <a:prstGeom prst="rect">
            <a:avLst/>
          </a:prstGeom>
        </p:spPr>
        <p:txBody>
          <a:bodyPr lIns="0" tIns="12895" rIns="0" bIns="0">
            <a:spAutoFit/>
          </a:bodyPr>
          <a:lstStyle/>
          <a:p>
            <a:pPr marL="11723">
              <a:spcBef>
                <a:spcPts val="102"/>
              </a:spcBef>
              <a:defRPr/>
            </a:pPr>
            <a:r>
              <a:rPr sz="1477" spc="-9" dirty="0">
                <a:solidFill>
                  <a:srgbClr val="3366CC"/>
                </a:solidFill>
                <a:latin typeface="Arial"/>
                <a:cs typeface="Arial"/>
              </a:rPr>
              <a:t>C</a:t>
            </a:r>
            <a:r>
              <a:rPr sz="1477" spc="-5" dirty="0">
                <a:solidFill>
                  <a:srgbClr val="3366CC"/>
                </a:solidFill>
                <a:latin typeface="Arial"/>
                <a:cs typeface="Arial"/>
              </a:rPr>
              <a:t>o</a:t>
            </a:r>
            <a:r>
              <a:rPr sz="1477" spc="9" dirty="0">
                <a:solidFill>
                  <a:srgbClr val="3366CC"/>
                </a:solidFill>
                <a:latin typeface="Arial"/>
                <a:cs typeface="Arial"/>
              </a:rPr>
              <a:t>s</a:t>
            </a:r>
            <a:r>
              <a:rPr sz="1477" spc="5" dirty="0">
                <a:solidFill>
                  <a:srgbClr val="3366CC"/>
                </a:solidFill>
                <a:latin typeface="Arial"/>
                <a:cs typeface="Arial"/>
              </a:rPr>
              <a:t>to</a:t>
            </a:r>
            <a:endParaRPr sz="1477">
              <a:latin typeface="Arial"/>
              <a:cs typeface="Arial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619F8E0-7D8B-41A4-8101-14E848D5076F}"/>
              </a:ext>
            </a:extLst>
          </p:cNvPr>
          <p:cNvSpPr/>
          <p:nvPr/>
        </p:nvSpPr>
        <p:spPr>
          <a:xfrm>
            <a:off x="6962775" y="2813051"/>
            <a:ext cx="922338" cy="11541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32E53A3D-FE58-496A-A412-5D1D9B25681C}"/>
              </a:ext>
            </a:extLst>
          </p:cNvPr>
          <p:cNvSpPr/>
          <p:nvPr/>
        </p:nvSpPr>
        <p:spPr>
          <a:xfrm>
            <a:off x="6931025" y="2787650"/>
            <a:ext cx="935038" cy="11953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D419835-BA10-4D1C-8A5F-2D646A513404}"/>
              </a:ext>
            </a:extLst>
          </p:cNvPr>
          <p:cNvSpPr/>
          <p:nvPr/>
        </p:nvSpPr>
        <p:spPr>
          <a:xfrm>
            <a:off x="7008813" y="2838451"/>
            <a:ext cx="830262" cy="10588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4BF8F16-8C33-4489-BCE5-0C167B6DA2DC}"/>
              </a:ext>
            </a:extLst>
          </p:cNvPr>
          <p:cNvSpPr/>
          <p:nvPr/>
        </p:nvSpPr>
        <p:spPr>
          <a:xfrm>
            <a:off x="7008813" y="2838451"/>
            <a:ext cx="831850" cy="1058863"/>
          </a:xfrm>
          <a:custGeom>
            <a:avLst/>
            <a:gdLst/>
            <a:ahLst/>
            <a:cxnLst/>
            <a:rect l="l" t="t" r="r" b="b"/>
            <a:pathLst>
              <a:path w="899795" h="1146810">
                <a:moveTo>
                  <a:pt x="14019" y="943278"/>
                </a:moveTo>
                <a:lnTo>
                  <a:pt x="6107" y="937196"/>
                </a:lnTo>
                <a:lnTo>
                  <a:pt x="1303" y="928816"/>
                </a:lnTo>
                <a:lnTo>
                  <a:pt x="0" y="919222"/>
                </a:lnTo>
                <a:lnTo>
                  <a:pt x="2589" y="909496"/>
                </a:lnTo>
                <a:lnTo>
                  <a:pt x="444676" y="14019"/>
                </a:lnTo>
                <a:lnTo>
                  <a:pt x="450830" y="6107"/>
                </a:lnTo>
                <a:lnTo>
                  <a:pt x="459233" y="1303"/>
                </a:lnTo>
                <a:lnTo>
                  <a:pt x="468804" y="0"/>
                </a:lnTo>
                <a:lnTo>
                  <a:pt x="478458" y="2589"/>
                </a:lnTo>
                <a:lnTo>
                  <a:pt x="885239" y="203376"/>
                </a:lnTo>
                <a:lnTo>
                  <a:pt x="893151" y="209530"/>
                </a:lnTo>
                <a:lnTo>
                  <a:pt x="897955" y="217933"/>
                </a:lnTo>
                <a:lnTo>
                  <a:pt x="899259" y="227504"/>
                </a:lnTo>
                <a:lnTo>
                  <a:pt x="896669" y="237158"/>
                </a:lnTo>
                <a:lnTo>
                  <a:pt x="454582" y="1132635"/>
                </a:lnTo>
                <a:lnTo>
                  <a:pt x="448429" y="1140602"/>
                </a:lnTo>
                <a:lnTo>
                  <a:pt x="440025" y="1145414"/>
                </a:lnTo>
                <a:lnTo>
                  <a:pt x="430454" y="1146726"/>
                </a:lnTo>
                <a:lnTo>
                  <a:pt x="420800" y="1144192"/>
                </a:lnTo>
                <a:lnTo>
                  <a:pt x="14019" y="943278"/>
                </a:lnTo>
              </a:path>
            </a:pathLst>
          </a:custGeom>
          <a:ln w="9525">
            <a:solidFill>
              <a:srgbClr val="41AA79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9F2E264-439B-4CC4-B8F6-CF12FD55F6E2}"/>
              </a:ext>
            </a:extLst>
          </p:cNvPr>
          <p:cNvSpPr/>
          <p:nvPr/>
        </p:nvSpPr>
        <p:spPr>
          <a:xfrm>
            <a:off x="7142164" y="3014664"/>
            <a:ext cx="452437" cy="700087"/>
          </a:xfrm>
          <a:custGeom>
            <a:avLst/>
            <a:gdLst/>
            <a:ahLst/>
            <a:cxnLst/>
            <a:rect l="l" t="t" r="r" b="b"/>
            <a:pathLst>
              <a:path w="490854" h="758189">
                <a:moveTo>
                  <a:pt x="85534" y="584200"/>
                </a:moveTo>
                <a:lnTo>
                  <a:pt x="64135" y="584200"/>
                </a:lnTo>
                <a:lnTo>
                  <a:pt x="56769" y="588010"/>
                </a:lnTo>
                <a:lnTo>
                  <a:pt x="32131" y="621030"/>
                </a:lnTo>
                <a:lnTo>
                  <a:pt x="0" y="685800"/>
                </a:lnTo>
                <a:lnTo>
                  <a:pt x="146685" y="758190"/>
                </a:lnTo>
                <a:lnTo>
                  <a:pt x="156210" y="739140"/>
                </a:lnTo>
                <a:lnTo>
                  <a:pt x="91059" y="707390"/>
                </a:lnTo>
                <a:lnTo>
                  <a:pt x="95405" y="698500"/>
                </a:lnTo>
                <a:lnTo>
                  <a:pt x="74295" y="698500"/>
                </a:lnTo>
                <a:lnTo>
                  <a:pt x="25781" y="675640"/>
                </a:lnTo>
                <a:lnTo>
                  <a:pt x="48641" y="628650"/>
                </a:lnTo>
                <a:lnTo>
                  <a:pt x="74168" y="605789"/>
                </a:lnTo>
                <a:lnTo>
                  <a:pt x="116355" y="605789"/>
                </a:lnTo>
                <a:lnTo>
                  <a:pt x="115776" y="604520"/>
                </a:lnTo>
                <a:lnTo>
                  <a:pt x="111061" y="598170"/>
                </a:lnTo>
                <a:lnTo>
                  <a:pt x="105108" y="593089"/>
                </a:lnTo>
                <a:lnTo>
                  <a:pt x="97917" y="589280"/>
                </a:lnTo>
                <a:lnTo>
                  <a:pt x="85534" y="584200"/>
                </a:lnTo>
                <a:close/>
              </a:path>
              <a:path w="490854" h="758189">
                <a:moveTo>
                  <a:pt x="116355" y="605789"/>
                </a:moveTo>
                <a:lnTo>
                  <a:pt x="81025" y="605789"/>
                </a:lnTo>
                <a:lnTo>
                  <a:pt x="92710" y="610870"/>
                </a:lnTo>
                <a:lnTo>
                  <a:pt x="96520" y="614680"/>
                </a:lnTo>
                <a:lnTo>
                  <a:pt x="99313" y="619760"/>
                </a:lnTo>
                <a:lnTo>
                  <a:pt x="101981" y="623570"/>
                </a:lnTo>
                <a:lnTo>
                  <a:pt x="103124" y="628650"/>
                </a:lnTo>
                <a:lnTo>
                  <a:pt x="101854" y="641350"/>
                </a:lnTo>
                <a:lnTo>
                  <a:pt x="99313" y="647700"/>
                </a:lnTo>
                <a:lnTo>
                  <a:pt x="94869" y="656590"/>
                </a:lnTo>
                <a:lnTo>
                  <a:pt x="74295" y="698500"/>
                </a:lnTo>
                <a:lnTo>
                  <a:pt x="95405" y="698500"/>
                </a:lnTo>
                <a:lnTo>
                  <a:pt x="102235" y="684530"/>
                </a:lnTo>
                <a:lnTo>
                  <a:pt x="104648" y="679450"/>
                </a:lnTo>
                <a:lnTo>
                  <a:pt x="106680" y="675640"/>
                </a:lnTo>
                <a:lnTo>
                  <a:pt x="108331" y="674370"/>
                </a:lnTo>
                <a:lnTo>
                  <a:pt x="110490" y="671830"/>
                </a:lnTo>
                <a:lnTo>
                  <a:pt x="113284" y="669290"/>
                </a:lnTo>
                <a:lnTo>
                  <a:pt x="119887" y="665480"/>
                </a:lnTo>
                <a:lnTo>
                  <a:pt x="124713" y="664210"/>
                </a:lnTo>
                <a:lnTo>
                  <a:pt x="131191" y="662940"/>
                </a:lnTo>
                <a:lnTo>
                  <a:pt x="136544" y="661670"/>
                </a:lnTo>
                <a:lnTo>
                  <a:pt x="142875" y="660400"/>
                </a:lnTo>
                <a:lnTo>
                  <a:pt x="150157" y="659130"/>
                </a:lnTo>
                <a:lnTo>
                  <a:pt x="158369" y="657860"/>
                </a:lnTo>
                <a:lnTo>
                  <a:pt x="198500" y="654050"/>
                </a:lnTo>
                <a:lnTo>
                  <a:pt x="200406" y="650240"/>
                </a:lnTo>
                <a:lnTo>
                  <a:pt x="117475" y="650240"/>
                </a:lnTo>
                <a:lnTo>
                  <a:pt x="120378" y="638810"/>
                </a:lnTo>
                <a:lnTo>
                  <a:pt x="121650" y="628650"/>
                </a:lnTo>
                <a:lnTo>
                  <a:pt x="121279" y="619760"/>
                </a:lnTo>
                <a:lnTo>
                  <a:pt x="119253" y="612139"/>
                </a:lnTo>
                <a:lnTo>
                  <a:pt x="116355" y="605789"/>
                </a:lnTo>
                <a:close/>
              </a:path>
              <a:path w="490854" h="758189">
                <a:moveTo>
                  <a:pt x="210566" y="629920"/>
                </a:moveTo>
                <a:lnTo>
                  <a:pt x="157987" y="635000"/>
                </a:lnTo>
                <a:lnTo>
                  <a:pt x="150487" y="636270"/>
                </a:lnTo>
                <a:lnTo>
                  <a:pt x="143414" y="637540"/>
                </a:lnTo>
                <a:lnTo>
                  <a:pt x="136771" y="640080"/>
                </a:lnTo>
                <a:lnTo>
                  <a:pt x="130556" y="641350"/>
                </a:lnTo>
                <a:lnTo>
                  <a:pt x="126746" y="643890"/>
                </a:lnTo>
                <a:lnTo>
                  <a:pt x="122428" y="646430"/>
                </a:lnTo>
                <a:lnTo>
                  <a:pt x="117475" y="650240"/>
                </a:lnTo>
                <a:lnTo>
                  <a:pt x="200406" y="650240"/>
                </a:lnTo>
                <a:lnTo>
                  <a:pt x="210566" y="629920"/>
                </a:lnTo>
                <a:close/>
              </a:path>
              <a:path w="490854" h="758189">
                <a:moveTo>
                  <a:pt x="120904" y="543560"/>
                </a:moveTo>
                <a:lnTo>
                  <a:pt x="112013" y="561339"/>
                </a:lnTo>
                <a:lnTo>
                  <a:pt x="218312" y="613410"/>
                </a:lnTo>
                <a:lnTo>
                  <a:pt x="227203" y="595630"/>
                </a:lnTo>
                <a:lnTo>
                  <a:pt x="120904" y="543560"/>
                </a:lnTo>
                <a:close/>
              </a:path>
              <a:path w="490854" h="758189">
                <a:moveTo>
                  <a:pt x="208264" y="440689"/>
                </a:moveTo>
                <a:lnTo>
                  <a:pt x="196705" y="440689"/>
                </a:lnTo>
                <a:lnTo>
                  <a:pt x="185800" y="441960"/>
                </a:lnTo>
                <a:lnTo>
                  <a:pt x="154050" y="469900"/>
                </a:lnTo>
                <a:lnTo>
                  <a:pt x="147875" y="491489"/>
                </a:lnTo>
                <a:lnTo>
                  <a:pt x="148318" y="502920"/>
                </a:lnTo>
                <a:lnTo>
                  <a:pt x="173793" y="541020"/>
                </a:lnTo>
                <a:lnTo>
                  <a:pt x="210740" y="554989"/>
                </a:lnTo>
                <a:lnTo>
                  <a:pt x="222184" y="556260"/>
                </a:lnTo>
                <a:lnTo>
                  <a:pt x="233045" y="553720"/>
                </a:lnTo>
                <a:lnTo>
                  <a:pt x="243002" y="549910"/>
                </a:lnTo>
                <a:lnTo>
                  <a:pt x="251745" y="543560"/>
                </a:lnTo>
                <a:lnTo>
                  <a:pt x="258219" y="535939"/>
                </a:lnTo>
                <a:lnTo>
                  <a:pt x="215852" y="535939"/>
                </a:lnTo>
                <a:lnTo>
                  <a:pt x="207646" y="533400"/>
                </a:lnTo>
                <a:lnTo>
                  <a:pt x="198882" y="530860"/>
                </a:lnTo>
                <a:lnTo>
                  <a:pt x="202667" y="523239"/>
                </a:lnTo>
                <a:lnTo>
                  <a:pt x="184531" y="523239"/>
                </a:lnTo>
                <a:lnTo>
                  <a:pt x="165385" y="490220"/>
                </a:lnTo>
                <a:lnTo>
                  <a:pt x="166504" y="483870"/>
                </a:lnTo>
                <a:lnTo>
                  <a:pt x="196723" y="458470"/>
                </a:lnTo>
                <a:lnTo>
                  <a:pt x="234843" y="458470"/>
                </a:lnTo>
                <a:lnTo>
                  <a:pt x="237998" y="452120"/>
                </a:lnTo>
                <a:lnTo>
                  <a:pt x="235966" y="450850"/>
                </a:lnTo>
                <a:lnTo>
                  <a:pt x="234315" y="449580"/>
                </a:lnTo>
                <a:lnTo>
                  <a:pt x="233299" y="449580"/>
                </a:lnTo>
                <a:lnTo>
                  <a:pt x="220466" y="443230"/>
                </a:lnTo>
                <a:lnTo>
                  <a:pt x="208264" y="440689"/>
                </a:lnTo>
                <a:close/>
              </a:path>
              <a:path w="490854" h="758189">
                <a:moveTo>
                  <a:pt x="80518" y="523239"/>
                </a:moveTo>
                <a:lnTo>
                  <a:pt x="71628" y="541020"/>
                </a:lnTo>
                <a:lnTo>
                  <a:pt x="92329" y="551180"/>
                </a:lnTo>
                <a:lnTo>
                  <a:pt x="101219" y="533400"/>
                </a:lnTo>
                <a:lnTo>
                  <a:pt x="80518" y="523239"/>
                </a:lnTo>
                <a:close/>
              </a:path>
              <a:path w="490854" h="758189">
                <a:moveTo>
                  <a:pt x="254381" y="459739"/>
                </a:moveTo>
                <a:lnTo>
                  <a:pt x="242950" y="477520"/>
                </a:lnTo>
                <a:lnTo>
                  <a:pt x="249174" y="483870"/>
                </a:lnTo>
                <a:lnTo>
                  <a:pt x="252857" y="490220"/>
                </a:lnTo>
                <a:lnTo>
                  <a:pt x="255143" y="502920"/>
                </a:lnTo>
                <a:lnTo>
                  <a:pt x="254127" y="510539"/>
                </a:lnTo>
                <a:lnTo>
                  <a:pt x="250825" y="516889"/>
                </a:lnTo>
                <a:lnTo>
                  <a:pt x="223510" y="535939"/>
                </a:lnTo>
                <a:lnTo>
                  <a:pt x="258219" y="535939"/>
                </a:lnTo>
                <a:lnTo>
                  <a:pt x="272434" y="497839"/>
                </a:lnTo>
                <a:lnTo>
                  <a:pt x="271653" y="488950"/>
                </a:lnTo>
                <a:lnTo>
                  <a:pt x="269418" y="481330"/>
                </a:lnTo>
                <a:lnTo>
                  <a:pt x="265779" y="473710"/>
                </a:lnTo>
                <a:lnTo>
                  <a:pt x="260758" y="467360"/>
                </a:lnTo>
                <a:lnTo>
                  <a:pt x="254381" y="459739"/>
                </a:lnTo>
                <a:close/>
              </a:path>
              <a:path w="490854" h="758189">
                <a:moveTo>
                  <a:pt x="234843" y="458470"/>
                </a:moveTo>
                <a:lnTo>
                  <a:pt x="196723" y="458470"/>
                </a:lnTo>
                <a:lnTo>
                  <a:pt x="204597" y="459739"/>
                </a:lnTo>
                <a:lnTo>
                  <a:pt x="213868" y="463550"/>
                </a:lnTo>
                <a:lnTo>
                  <a:pt x="184531" y="523239"/>
                </a:lnTo>
                <a:lnTo>
                  <a:pt x="202667" y="523239"/>
                </a:lnTo>
                <a:lnTo>
                  <a:pt x="234843" y="458470"/>
                </a:lnTo>
                <a:close/>
              </a:path>
              <a:path w="490854" h="758189">
                <a:moveTo>
                  <a:pt x="268605" y="425450"/>
                </a:moveTo>
                <a:lnTo>
                  <a:pt x="262636" y="444500"/>
                </a:lnTo>
                <a:lnTo>
                  <a:pt x="279876" y="447039"/>
                </a:lnTo>
                <a:lnTo>
                  <a:pt x="287710" y="445770"/>
                </a:lnTo>
                <a:lnTo>
                  <a:pt x="295021" y="443230"/>
                </a:lnTo>
                <a:lnTo>
                  <a:pt x="301738" y="438150"/>
                </a:lnTo>
                <a:lnTo>
                  <a:pt x="307990" y="433070"/>
                </a:lnTo>
                <a:lnTo>
                  <a:pt x="311857" y="427989"/>
                </a:lnTo>
                <a:lnTo>
                  <a:pt x="276225" y="427989"/>
                </a:lnTo>
                <a:lnTo>
                  <a:pt x="268605" y="425450"/>
                </a:lnTo>
                <a:close/>
              </a:path>
              <a:path w="490854" h="758189">
                <a:moveTo>
                  <a:pt x="323189" y="373380"/>
                </a:moveTo>
                <a:lnTo>
                  <a:pt x="295402" y="373380"/>
                </a:lnTo>
                <a:lnTo>
                  <a:pt x="299466" y="375920"/>
                </a:lnTo>
                <a:lnTo>
                  <a:pt x="304038" y="377189"/>
                </a:lnTo>
                <a:lnTo>
                  <a:pt x="306959" y="382270"/>
                </a:lnTo>
                <a:lnTo>
                  <a:pt x="309753" y="393700"/>
                </a:lnTo>
                <a:lnTo>
                  <a:pt x="308356" y="400050"/>
                </a:lnTo>
                <a:lnTo>
                  <a:pt x="304292" y="408939"/>
                </a:lnTo>
                <a:lnTo>
                  <a:pt x="300228" y="416560"/>
                </a:lnTo>
                <a:lnTo>
                  <a:pt x="295148" y="421639"/>
                </a:lnTo>
                <a:lnTo>
                  <a:pt x="289179" y="424180"/>
                </a:lnTo>
                <a:lnTo>
                  <a:pt x="283083" y="427989"/>
                </a:lnTo>
                <a:lnTo>
                  <a:pt x="311857" y="427989"/>
                </a:lnTo>
                <a:lnTo>
                  <a:pt x="313791" y="425450"/>
                </a:lnTo>
                <a:lnTo>
                  <a:pt x="326263" y="383539"/>
                </a:lnTo>
                <a:lnTo>
                  <a:pt x="324612" y="375920"/>
                </a:lnTo>
                <a:lnTo>
                  <a:pt x="323189" y="373380"/>
                </a:lnTo>
                <a:close/>
              </a:path>
              <a:path w="490854" h="758189">
                <a:moveTo>
                  <a:pt x="249682" y="334010"/>
                </a:moveTo>
                <a:lnTo>
                  <a:pt x="243078" y="334010"/>
                </a:lnTo>
                <a:lnTo>
                  <a:pt x="237490" y="335280"/>
                </a:lnTo>
                <a:lnTo>
                  <a:pt x="231902" y="335280"/>
                </a:lnTo>
                <a:lnTo>
                  <a:pt x="226441" y="339089"/>
                </a:lnTo>
                <a:lnTo>
                  <a:pt x="215392" y="349250"/>
                </a:lnTo>
                <a:lnTo>
                  <a:pt x="210566" y="355600"/>
                </a:lnTo>
                <a:lnTo>
                  <a:pt x="206375" y="364489"/>
                </a:lnTo>
                <a:lnTo>
                  <a:pt x="203708" y="369570"/>
                </a:lnTo>
                <a:lnTo>
                  <a:pt x="201803" y="374650"/>
                </a:lnTo>
                <a:lnTo>
                  <a:pt x="200913" y="381000"/>
                </a:lnTo>
                <a:lnTo>
                  <a:pt x="199898" y="386080"/>
                </a:lnTo>
                <a:lnTo>
                  <a:pt x="199771" y="391160"/>
                </a:lnTo>
                <a:lnTo>
                  <a:pt x="200533" y="394970"/>
                </a:lnTo>
                <a:lnTo>
                  <a:pt x="201295" y="400050"/>
                </a:lnTo>
                <a:lnTo>
                  <a:pt x="228346" y="421639"/>
                </a:lnTo>
                <a:lnTo>
                  <a:pt x="239522" y="420370"/>
                </a:lnTo>
                <a:lnTo>
                  <a:pt x="263875" y="401320"/>
                </a:lnTo>
                <a:lnTo>
                  <a:pt x="226568" y="401320"/>
                </a:lnTo>
                <a:lnTo>
                  <a:pt x="224282" y="400050"/>
                </a:lnTo>
                <a:lnTo>
                  <a:pt x="220599" y="397510"/>
                </a:lnTo>
                <a:lnTo>
                  <a:pt x="218186" y="394970"/>
                </a:lnTo>
                <a:lnTo>
                  <a:pt x="217297" y="389889"/>
                </a:lnTo>
                <a:lnTo>
                  <a:pt x="216281" y="384810"/>
                </a:lnTo>
                <a:lnTo>
                  <a:pt x="217805" y="378460"/>
                </a:lnTo>
                <a:lnTo>
                  <a:pt x="225298" y="363220"/>
                </a:lnTo>
                <a:lnTo>
                  <a:pt x="229616" y="358139"/>
                </a:lnTo>
                <a:lnTo>
                  <a:pt x="239522" y="353060"/>
                </a:lnTo>
                <a:lnTo>
                  <a:pt x="251654" y="353060"/>
                </a:lnTo>
                <a:lnTo>
                  <a:pt x="257048" y="336550"/>
                </a:lnTo>
                <a:lnTo>
                  <a:pt x="249682" y="334010"/>
                </a:lnTo>
                <a:close/>
              </a:path>
              <a:path w="490854" h="758189">
                <a:moveTo>
                  <a:pt x="294640" y="351789"/>
                </a:moveTo>
                <a:lnTo>
                  <a:pt x="289179" y="353060"/>
                </a:lnTo>
                <a:lnTo>
                  <a:pt x="283591" y="353060"/>
                </a:lnTo>
                <a:lnTo>
                  <a:pt x="278511" y="355600"/>
                </a:lnTo>
                <a:lnTo>
                  <a:pt x="252349" y="382270"/>
                </a:lnTo>
                <a:lnTo>
                  <a:pt x="245491" y="389889"/>
                </a:lnTo>
                <a:lnTo>
                  <a:pt x="241427" y="394970"/>
                </a:lnTo>
                <a:lnTo>
                  <a:pt x="239903" y="396239"/>
                </a:lnTo>
                <a:lnTo>
                  <a:pt x="236982" y="398780"/>
                </a:lnTo>
                <a:lnTo>
                  <a:pt x="234315" y="400050"/>
                </a:lnTo>
                <a:lnTo>
                  <a:pt x="228981" y="401320"/>
                </a:lnTo>
                <a:lnTo>
                  <a:pt x="263875" y="401320"/>
                </a:lnTo>
                <a:lnTo>
                  <a:pt x="265078" y="400050"/>
                </a:lnTo>
                <a:lnTo>
                  <a:pt x="272034" y="391160"/>
                </a:lnTo>
                <a:lnTo>
                  <a:pt x="279273" y="383539"/>
                </a:lnTo>
                <a:lnTo>
                  <a:pt x="284353" y="377189"/>
                </a:lnTo>
                <a:lnTo>
                  <a:pt x="287274" y="375920"/>
                </a:lnTo>
                <a:lnTo>
                  <a:pt x="291338" y="373380"/>
                </a:lnTo>
                <a:lnTo>
                  <a:pt x="323189" y="373380"/>
                </a:lnTo>
                <a:lnTo>
                  <a:pt x="317500" y="363220"/>
                </a:lnTo>
                <a:lnTo>
                  <a:pt x="312674" y="359410"/>
                </a:lnTo>
                <a:lnTo>
                  <a:pt x="306705" y="355600"/>
                </a:lnTo>
                <a:lnTo>
                  <a:pt x="300482" y="353060"/>
                </a:lnTo>
                <a:lnTo>
                  <a:pt x="294640" y="351789"/>
                </a:lnTo>
                <a:close/>
              </a:path>
              <a:path w="490854" h="758189">
                <a:moveTo>
                  <a:pt x="367538" y="340360"/>
                </a:moveTo>
                <a:lnTo>
                  <a:pt x="356362" y="356870"/>
                </a:lnTo>
                <a:lnTo>
                  <a:pt x="364674" y="359410"/>
                </a:lnTo>
                <a:lnTo>
                  <a:pt x="372665" y="360680"/>
                </a:lnTo>
                <a:lnTo>
                  <a:pt x="380347" y="360680"/>
                </a:lnTo>
                <a:lnTo>
                  <a:pt x="387731" y="358139"/>
                </a:lnTo>
                <a:lnTo>
                  <a:pt x="394567" y="353060"/>
                </a:lnTo>
                <a:lnTo>
                  <a:pt x="400796" y="347980"/>
                </a:lnTo>
                <a:lnTo>
                  <a:pt x="405490" y="341630"/>
                </a:lnTo>
                <a:lnTo>
                  <a:pt x="373380" y="341630"/>
                </a:lnTo>
                <a:lnTo>
                  <a:pt x="367538" y="340360"/>
                </a:lnTo>
                <a:close/>
              </a:path>
              <a:path w="490854" h="758189">
                <a:moveTo>
                  <a:pt x="251654" y="353060"/>
                </a:moveTo>
                <a:lnTo>
                  <a:pt x="244856" y="353060"/>
                </a:lnTo>
                <a:lnTo>
                  <a:pt x="250825" y="355600"/>
                </a:lnTo>
                <a:lnTo>
                  <a:pt x="251654" y="353060"/>
                </a:lnTo>
                <a:close/>
              </a:path>
              <a:path w="490854" h="758189">
                <a:moveTo>
                  <a:pt x="406550" y="273050"/>
                </a:moveTo>
                <a:lnTo>
                  <a:pt x="369062" y="273050"/>
                </a:lnTo>
                <a:lnTo>
                  <a:pt x="377110" y="276860"/>
                </a:lnTo>
                <a:lnTo>
                  <a:pt x="383539" y="280670"/>
                </a:lnTo>
                <a:lnTo>
                  <a:pt x="400938" y="302260"/>
                </a:lnTo>
                <a:lnTo>
                  <a:pt x="402082" y="308610"/>
                </a:lnTo>
                <a:lnTo>
                  <a:pt x="400558" y="316230"/>
                </a:lnTo>
                <a:lnTo>
                  <a:pt x="396494" y="323850"/>
                </a:lnTo>
                <a:lnTo>
                  <a:pt x="392684" y="331470"/>
                </a:lnTo>
                <a:lnTo>
                  <a:pt x="387985" y="336550"/>
                </a:lnTo>
                <a:lnTo>
                  <a:pt x="378333" y="341630"/>
                </a:lnTo>
                <a:lnTo>
                  <a:pt x="405490" y="341630"/>
                </a:lnTo>
                <a:lnTo>
                  <a:pt x="418718" y="300989"/>
                </a:lnTo>
                <a:lnTo>
                  <a:pt x="417980" y="294639"/>
                </a:lnTo>
                <a:lnTo>
                  <a:pt x="416337" y="288289"/>
                </a:lnTo>
                <a:lnTo>
                  <a:pt x="413789" y="283210"/>
                </a:lnTo>
                <a:lnTo>
                  <a:pt x="410337" y="276860"/>
                </a:lnTo>
                <a:lnTo>
                  <a:pt x="406550" y="273050"/>
                </a:lnTo>
                <a:close/>
              </a:path>
              <a:path w="490854" h="758189">
                <a:moveTo>
                  <a:pt x="285750" y="209550"/>
                </a:moveTo>
                <a:lnTo>
                  <a:pt x="277495" y="226060"/>
                </a:lnTo>
                <a:lnTo>
                  <a:pt x="290322" y="232410"/>
                </a:lnTo>
                <a:lnTo>
                  <a:pt x="280416" y="236220"/>
                </a:lnTo>
                <a:lnTo>
                  <a:pt x="255047" y="270510"/>
                </a:lnTo>
                <a:lnTo>
                  <a:pt x="254305" y="276860"/>
                </a:lnTo>
                <a:lnTo>
                  <a:pt x="254635" y="284480"/>
                </a:lnTo>
                <a:lnTo>
                  <a:pt x="278050" y="320039"/>
                </a:lnTo>
                <a:lnTo>
                  <a:pt x="313991" y="336550"/>
                </a:lnTo>
                <a:lnTo>
                  <a:pt x="335915" y="336550"/>
                </a:lnTo>
                <a:lnTo>
                  <a:pt x="346084" y="332739"/>
                </a:lnTo>
                <a:lnTo>
                  <a:pt x="354885" y="327660"/>
                </a:lnTo>
                <a:lnTo>
                  <a:pt x="362329" y="320039"/>
                </a:lnTo>
                <a:lnTo>
                  <a:pt x="363853" y="317500"/>
                </a:lnTo>
                <a:lnTo>
                  <a:pt x="327207" y="317500"/>
                </a:lnTo>
                <a:lnTo>
                  <a:pt x="318992" y="316230"/>
                </a:lnTo>
                <a:lnTo>
                  <a:pt x="284035" y="299720"/>
                </a:lnTo>
                <a:lnTo>
                  <a:pt x="272303" y="274320"/>
                </a:lnTo>
                <a:lnTo>
                  <a:pt x="273099" y="267970"/>
                </a:lnTo>
                <a:lnTo>
                  <a:pt x="302986" y="245110"/>
                </a:lnTo>
                <a:lnTo>
                  <a:pt x="357166" y="245110"/>
                </a:lnTo>
                <a:lnTo>
                  <a:pt x="285750" y="209550"/>
                </a:lnTo>
                <a:close/>
              </a:path>
              <a:path w="490854" h="758189">
                <a:moveTo>
                  <a:pt x="357166" y="245110"/>
                </a:moveTo>
                <a:lnTo>
                  <a:pt x="311086" y="245110"/>
                </a:lnTo>
                <a:lnTo>
                  <a:pt x="319853" y="247650"/>
                </a:lnTo>
                <a:lnTo>
                  <a:pt x="329311" y="251460"/>
                </a:lnTo>
                <a:lnTo>
                  <a:pt x="357044" y="281939"/>
                </a:lnTo>
                <a:lnTo>
                  <a:pt x="357568" y="288289"/>
                </a:lnTo>
                <a:lnTo>
                  <a:pt x="356663" y="294639"/>
                </a:lnTo>
                <a:lnTo>
                  <a:pt x="327207" y="317500"/>
                </a:lnTo>
                <a:lnTo>
                  <a:pt x="363853" y="317500"/>
                </a:lnTo>
                <a:lnTo>
                  <a:pt x="368427" y="309880"/>
                </a:lnTo>
                <a:lnTo>
                  <a:pt x="371740" y="300989"/>
                </a:lnTo>
                <a:lnTo>
                  <a:pt x="372935" y="292100"/>
                </a:lnTo>
                <a:lnTo>
                  <a:pt x="372034" y="283210"/>
                </a:lnTo>
                <a:lnTo>
                  <a:pt x="369062" y="273050"/>
                </a:lnTo>
                <a:lnTo>
                  <a:pt x="406550" y="273050"/>
                </a:lnTo>
                <a:lnTo>
                  <a:pt x="405288" y="271780"/>
                </a:lnTo>
                <a:lnTo>
                  <a:pt x="398145" y="266700"/>
                </a:lnTo>
                <a:lnTo>
                  <a:pt x="388905" y="260350"/>
                </a:lnTo>
                <a:lnTo>
                  <a:pt x="377571" y="255270"/>
                </a:lnTo>
                <a:lnTo>
                  <a:pt x="357166" y="245110"/>
                </a:lnTo>
                <a:close/>
              </a:path>
              <a:path w="490854" h="758189">
                <a:moveTo>
                  <a:pt x="372713" y="106680"/>
                </a:moveTo>
                <a:lnTo>
                  <a:pt x="361354" y="106680"/>
                </a:lnTo>
                <a:lnTo>
                  <a:pt x="350520" y="107950"/>
                </a:lnTo>
                <a:lnTo>
                  <a:pt x="318388" y="137160"/>
                </a:lnTo>
                <a:lnTo>
                  <a:pt x="312120" y="166370"/>
                </a:lnTo>
                <a:lnTo>
                  <a:pt x="313690" y="176530"/>
                </a:lnTo>
                <a:lnTo>
                  <a:pt x="349377" y="214630"/>
                </a:lnTo>
                <a:lnTo>
                  <a:pt x="386453" y="223520"/>
                </a:lnTo>
                <a:lnTo>
                  <a:pt x="397383" y="220980"/>
                </a:lnTo>
                <a:lnTo>
                  <a:pt x="407314" y="217170"/>
                </a:lnTo>
                <a:lnTo>
                  <a:pt x="415972" y="210820"/>
                </a:lnTo>
                <a:lnTo>
                  <a:pt x="422311" y="203200"/>
                </a:lnTo>
                <a:lnTo>
                  <a:pt x="385827" y="203200"/>
                </a:lnTo>
                <a:lnTo>
                  <a:pt x="377459" y="201930"/>
                </a:lnTo>
                <a:lnTo>
                  <a:pt x="341772" y="185420"/>
                </a:lnTo>
                <a:lnTo>
                  <a:pt x="329771" y="158750"/>
                </a:lnTo>
                <a:lnTo>
                  <a:pt x="330805" y="151130"/>
                </a:lnTo>
                <a:lnTo>
                  <a:pt x="362100" y="125730"/>
                </a:lnTo>
                <a:lnTo>
                  <a:pt x="415942" y="125730"/>
                </a:lnTo>
                <a:lnTo>
                  <a:pt x="414623" y="124460"/>
                </a:lnTo>
                <a:lnTo>
                  <a:pt x="406550" y="119380"/>
                </a:lnTo>
                <a:lnTo>
                  <a:pt x="397002" y="114300"/>
                </a:lnTo>
                <a:lnTo>
                  <a:pt x="384595" y="109220"/>
                </a:lnTo>
                <a:lnTo>
                  <a:pt x="372713" y="106680"/>
                </a:lnTo>
                <a:close/>
              </a:path>
              <a:path w="490854" h="758189">
                <a:moveTo>
                  <a:pt x="415942" y="125730"/>
                </a:moveTo>
                <a:lnTo>
                  <a:pt x="362100" y="125730"/>
                </a:lnTo>
                <a:lnTo>
                  <a:pt x="370363" y="127000"/>
                </a:lnTo>
                <a:lnTo>
                  <a:pt x="379245" y="129539"/>
                </a:lnTo>
                <a:lnTo>
                  <a:pt x="411660" y="151130"/>
                </a:lnTo>
                <a:lnTo>
                  <a:pt x="418211" y="171450"/>
                </a:lnTo>
                <a:lnTo>
                  <a:pt x="417258" y="177800"/>
                </a:lnTo>
                <a:lnTo>
                  <a:pt x="385827" y="203200"/>
                </a:lnTo>
                <a:lnTo>
                  <a:pt x="422311" y="203200"/>
                </a:lnTo>
                <a:lnTo>
                  <a:pt x="435737" y="162560"/>
                </a:lnTo>
                <a:lnTo>
                  <a:pt x="434857" y="156210"/>
                </a:lnTo>
                <a:lnTo>
                  <a:pt x="432990" y="148589"/>
                </a:lnTo>
                <a:lnTo>
                  <a:pt x="430147" y="142239"/>
                </a:lnTo>
                <a:lnTo>
                  <a:pt x="426338" y="135889"/>
                </a:lnTo>
                <a:lnTo>
                  <a:pt x="421219" y="130810"/>
                </a:lnTo>
                <a:lnTo>
                  <a:pt x="415942" y="125730"/>
                </a:lnTo>
                <a:close/>
              </a:path>
              <a:path w="490854" h="758189">
                <a:moveTo>
                  <a:pt x="433197" y="91439"/>
                </a:moveTo>
                <a:lnTo>
                  <a:pt x="427228" y="110489"/>
                </a:lnTo>
                <a:lnTo>
                  <a:pt x="436181" y="113030"/>
                </a:lnTo>
                <a:lnTo>
                  <a:pt x="444563" y="113030"/>
                </a:lnTo>
                <a:lnTo>
                  <a:pt x="476501" y="93980"/>
                </a:lnTo>
                <a:lnTo>
                  <a:pt x="440816" y="93980"/>
                </a:lnTo>
                <a:lnTo>
                  <a:pt x="433197" y="91439"/>
                </a:lnTo>
                <a:close/>
              </a:path>
              <a:path w="490854" h="758189">
                <a:moveTo>
                  <a:pt x="488314" y="40639"/>
                </a:moveTo>
                <a:lnTo>
                  <a:pt x="459993" y="40639"/>
                </a:lnTo>
                <a:lnTo>
                  <a:pt x="468630" y="44450"/>
                </a:lnTo>
                <a:lnTo>
                  <a:pt x="471551" y="48260"/>
                </a:lnTo>
                <a:lnTo>
                  <a:pt x="472948" y="54610"/>
                </a:lnTo>
                <a:lnTo>
                  <a:pt x="474344" y="59689"/>
                </a:lnTo>
                <a:lnTo>
                  <a:pt x="473075" y="66039"/>
                </a:lnTo>
                <a:lnTo>
                  <a:pt x="468884" y="74930"/>
                </a:lnTo>
                <a:lnTo>
                  <a:pt x="464819" y="82550"/>
                </a:lnTo>
                <a:lnTo>
                  <a:pt x="459866" y="88900"/>
                </a:lnTo>
                <a:lnTo>
                  <a:pt x="447675" y="93980"/>
                </a:lnTo>
                <a:lnTo>
                  <a:pt x="476501" y="93980"/>
                </a:lnTo>
                <a:lnTo>
                  <a:pt x="490474" y="57150"/>
                </a:lnTo>
                <a:lnTo>
                  <a:pt x="490855" y="49530"/>
                </a:lnTo>
                <a:lnTo>
                  <a:pt x="489204" y="41910"/>
                </a:lnTo>
                <a:lnTo>
                  <a:pt x="488314" y="40639"/>
                </a:lnTo>
                <a:close/>
              </a:path>
              <a:path w="490854" h="758189">
                <a:moveTo>
                  <a:pt x="407797" y="0"/>
                </a:moveTo>
                <a:lnTo>
                  <a:pt x="396621" y="2539"/>
                </a:lnTo>
                <a:lnTo>
                  <a:pt x="391033" y="5080"/>
                </a:lnTo>
                <a:lnTo>
                  <a:pt x="385572" y="10160"/>
                </a:lnTo>
                <a:lnTo>
                  <a:pt x="379984" y="15239"/>
                </a:lnTo>
                <a:lnTo>
                  <a:pt x="375158" y="21589"/>
                </a:lnTo>
                <a:lnTo>
                  <a:pt x="371094" y="30480"/>
                </a:lnTo>
                <a:lnTo>
                  <a:pt x="368300" y="35560"/>
                </a:lnTo>
                <a:lnTo>
                  <a:pt x="366522" y="41910"/>
                </a:lnTo>
                <a:lnTo>
                  <a:pt x="365506" y="46989"/>
                </a:lnTo>
                <a:lnTo>
                  <a:pt x="364617" y="53339"/>
                </a:lnTo>
                <a:lnTo>
                  <a:pt x="364490" y="57150"/>
                </a:lnTo>
                <a:lnTo>
                  <a:pt x="365125" y="60960"/>
                </a:lnTo>
                <a:lnTo>
                  <a:pt x="366013" y="66039"/>
                </a:lnTo>
                <a:lnTo>
                  <a:pt x="367792" y="71120"/>
                </a:lnTo>
                <a:lnTo>
                  <a:pt x="370840" y="74930"/>
                </a:lnTo>
                <a:lnTo>
                  <a:pt x="373761" y="78739"/>
                </a:lnTo>
                <a:lnTo>
                  <a:pt x="377571" y="82550"/>
                </a:lnTo>
                <a:lnTo>
                  <a:pt x="382397" y="85089"/>
                </a:lnTo>
                <a:lnTo>
                  <a:pt x="387604" y="87630"/>
                </a:lnTo>
                <a:lnTo>
                  <a:pt x="392938" y="88900"/>
                </a:lnTo>
                <a:lnTo>
                  <a:pt x="404241" y="87630"/>
                </a:lnTo>
                <a:lnTo>
                  <a:pt x="428520" y="67310"/>
                </a:lnTo>
                <a:lnTo>
                  <a:pt x="391160" y="67310"/>
                </a:lnTo>
                <a:lnTo>
                  <a:pt x="388874" y="66039"/>
                </a:lnTo>
                <a:lnTo>
                  <a:pt x="385191" y="64770"/>
                </a:lnTo>
                <a:lnTo>
                  <a:pt x="382905" y="60960"/>
                </a:lnTo>
                <a:lnTo>
                  <a:pt x="380873" y="50800"/>
                </a:lnTo>
                <a:lnTo>
                  <a:pt x="382397" y="44450"/>
                </a:lnTo>
                <a:lnTo>
                  <a:pt x="386461" y="36830"/>
                </a:lnTo>
                <a:lnTo>
                  <a:pt x="390017" y="29210"/>
                </a:lnTo>
                <a:lnTo>
                  <a:pt x="394208" y="25400"/>
                </a:lnTo>
                <a:lnTo>
                  <a:pt x="404113" y="20320"/>
                </a:lnTo>
                <a:lnTo>
                  <a:pt x="415831" y="20320"/>
                </a:lnTo>
                <a:lnTo>
                  <a:pt x="421639" y="2539"/>
                </a:lnTo>
                <a:lnTo>
                  <a:pt x="414274" y="1270"/>
                </a:lnTo>
                <a:lnTo>
                  <a:pt x="407797" y="0"/>
                </a:lnTo>
                <a:close/>
              </a:path>
              <a:path w="490854" h="758189">
                <a:moveTo>
                  <a:pt x="465201" y="19050"/>
                </a:moveTo>
                <a:lnTo>
                  <a:pt x="459359" y="19050"/>
                </a:lnTo>
                <a:lnTo>
                  <a:pt x="448183" y="20320"/>
                </a:lnTo>
                <a:lnTo>
                  <a:pt x="410210" y="57150"/>
                </a:lnTo>
                <a:lnTo>
                  <a:pt x="406019" y="60960"/>
                </a:lnTo>
                <a:lnTo>
                  <a:pt x="404495" y="63500"/>
                </a:lnTo>
                <a:lnTo>
                  <a:pt x="401700" y="64770"/>
                </a:lnTo>
                <a:lnTo>
                  <a:pt x="398907" y="67310"/>
                </a:lnTo>
                <a:lnTo>
                  <a:pt x="428520" y="67310"/>
                </a:lnTo>
                <a:lnTo>
                  <a:pt x="429724" y="66039"/>
                </a:lnTo>
                <a:lnTo>
                  <a:pt x="436626" y="58420"/>
                </a:lnTo>
                <a:lnTo>
                  <a:pt x="443991" y="49530"/>
                </a:lnTo>
                <a:lnTo>
                  <a:pt x="449072" y="44450"/>
                </a:lnTo>
                <a:lnTo>
                  <a:pt x="455930" y="40639"/>
                </a:lnTo>
                <a:lnTo>
                  <a:pt x="488314" y="40639"/>
                </a:lnTo>
                <a:lnTo>
                  <a:pt x="485648" y="36830"/>
                </a:lnTo>
                <a:lnTo>
                  <a:pt x="482091" y="30480"/>
                </a:lnTo>
                <a:lnTo>
                  <a:pt x="477265" y="25400"/>
                </a:lnTo>
                <a:lnTo>
                  <a:pt x="471297" y="22860"/>
                </a:lnTo>
                <a:lnTo>
                  <a:pt x="465201" y="19050"/>
                </a:lnTo>
                <a:close/>
              </a:path>
              <a:path w="490854" h="758189">
                <a:moveTo>
                  <a:pt x="415831" y="20320"/>
                </a:moveTo>
                <a:lnTo>
                  <a:pt x="409575" y="20320"/>
                </a:lnTo>
                <a:lnTo>
                  <a:pt x="415417" y="21589"/>
                </a:lnTo>
                <a:lnTo>
                  <a:pt x="415831" y="20320"/>
                </a:lnTo>
                <a:close/>
              </a:path>
            </a:pathLst>
          </a:custGeom>
          <a:solidFill>
            <a:srgbClr val="161616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9171EF29-F0CC-4E81-B910-F4987E73C9A5}"/>
              </a:ext>
            </a:extLst>
          </p:cNvPr>
          <p:cNvSpPr/>
          <p:nvPr/>
        </p:nvSpPr>
        <p:spPr>
          <a:xfrm>
            <a:off x="8977313" y="2532064"/>
            <a:ext cx="995362" cy="13604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2A0CDEA-8CEC-4D9D-857C-690C033792D9}"/>
              </a:ext>
            </a:extLst>
          </p:cNvPr>
          <p:cNvSpPr/>
          <p:nvPr/>
        </p:nvSpPr>
        <p:spPr>
          <a:xfrm>
            <a:off x="9248776" y="2735264"/>
            <a:ext cx="466725" cy="839787"/>
          </a:xfrm>
          <a:custGeom>
            <a:avLst/>
            <a:gdLst/>
            <a:ahLst/>
            <a:cxnLst/>
            <a:rect l="l" t="t" r="r" b="b"/>
            <a:pathLst>
              <a:path w="504825" h="909954">
                <a:moveTo>
                  <a:pt x="338327" y="500380"/>
                </a:moveTo>
                <a:lnTo>
                  <a:pt x="231521" y="551180"/>
                </a:lnTo>
                <a:lnTo>
                  <a:pt x="240156" y="568960"/>
                </a:lnTo>
                <a:lnTo>
                  <a:pt x="296163" y="542289"/>
                </a:lnTo>
                <a:lnTo>
                  <a:pt x="303783" y="538480"/>
                </a:lnTo>
                <a:lnTo>
                  <a:pt x="311276" y="535939"/>
                </a:lnTo>
                <a:lnTo>
                  <a:pt x="318642" y="535939"/>
                </a:lnTo>
                <a:lnTo>
                  <a:pt x="323596" y="534670"/>
                </a:lnTo>
                <a:lnTo>
                  <a:pt x="357631" y="534670"/>
                </a:lnTo>
                <a:lnTo>
                  <a:pt x="354583" y="530860"/>
                </a:lnTo>
                <a:lnTo>
                  <a:pt x="350519" y="528320"/>
                </a:lnTo>
                <a:lnTo>
                  <a:pt x="346328" y="525780"/>
                </a:lnTo>
                <a:lnTo>
                  <a:pt x="339471" y="524510"/>
                </a:lnTo>
                <a:lnTo>
                  <a:pt x="329946" y="524510"/>
                </a:lnTo>
                <a:lnTo>
                  <a:pt x="346075" y="516889"/>
                </a:lnTo>
                <a:lnTo>
                  <a:pt x="338327" y="500380"/>
                </a:lnTo>
                <a:close/>
              </a:path>
              <a:path w="504825" h="909954">
                <a:moveTo>
                  <a:pt x="357631" y="534670"/>
                </a:moveTo>
                <a:lnTo>
                  <a:pt x="323596" y="534670"/>
                </a:lnTo>
                <a:lnTo>
                  <a:pt x="327913" y="535939"/>
                </a:lnTo>
                <a:lnTo>
                  <a:pt x="331850" y="537210"/>
                </a:lnTo>
                <a:lnTo>
                  <a:pt x="335787" y="539750"/>
                </a:lnTo>
                <a:lnTo>
                  <a:pt x="338581" y="542289"/>
                </a:lnTo>
                <a:lnTo>
                  <a:pt x="342646" y="551180"/>
                </a:lnTo>
                <a:lnTo>
                  <a:pt x="343534" y="556260"/>
                </a:lnTo>
                <a:lnTo>
                  <a:pt x="343026" y="561339"/>
                </a:lnTo>
                <a:lnTo>
                  <a:pt x="362838" y="560070"/>
                </a:lnTo>
                <a:lnTo>
                  <a:pt x="363727" y="551180"/>
                </a:lnTo>
                <a:lnTo>
                  <a:pt x="362584" y="544830"/>
                </a:lnTo>
                <a:lnTo>
                  <a:pt x="359663" y="538480"/>
                </a:lnTo>
                <a:lnTo>
                  <a:pt x="357631" y="534670"/>
                </a:lnTo>
                <a:close/>
              </a:path>
              <a:path w="504825" h="909954">
                <a:moveTo>
                  <a:pt x="282575" y="384810"/>
                </a:moveTo>
                <a:lnTo>
                  <a:pt x="216407" y="416560"/>
                </a:lnTo>
                <a:lnTo>
                  <a:pt x="208660" y="420370"/>
                </a:lnTo>
                <a:lnTo>
                  <a:pt x="203326" y="422910"/>
                </a:lnTo>
                <a:lnTo>
                  <a:pt x="185927" y="447039"/>
                </a:lnTo>
                <a:lnTo>
                  <a:pt x="186054" y="454660"/>
                </a:lnTo>
                <a:lnTo>
                  <a:pt x="204739" y="490220"/>
                </a:lnTo>
                <a:lnTo>
                  <a:pt x="225425" y="499110"/>
                </a:lnTo>
                <a:lnTo>
                  <a:pt x="209676" y="506730"/>
                </a:lnTo>
                <a:lnTo>
                  <a:pt x="217550" y="521970"/>
                </a:lnTo>
                <a:lnTo>
                  <a:pt x="289645" y="487680"/>
                </a:lnTo>
                <a:lnTo>
                  <a:pt x="230377" y="487680"/>
                </a:lnTo>
                <a:lnTo>
                  <a:pt x="224916" y="486410"/>
                </a:lnTo>
                <a:lnTo>
                  <a:pt x="204850" y="458470"/>
                </a:lnTo>
                <a:lnTo>
                  <a:pt x="205739" y="454660"/>
                </a:lnTo>
                <a:lnTo>
                  <a:pt x="206755" y="449580"/>
                </a:lnTo>
                <a:lnTo>
                  <a:pt x="209296" y="444500"/>
                </a:lnTo>
                <a:lnTo>
                  <a:pt x="213486" y="441960"/>
                </a:lnTo>
                <a:lnTo>
                  <a:pt x="216407" y="439420"/>
                </a:lnTo>
                <a:lnTo>
                  <a:pt x="222630" y="435610"/>
                </a:lnTo>
                <a:lnTo>
                  <a:pt x="232028" y="430530"/>
                </a:lnTo>
                <a:lnTo>
                  <a:pt x="291337" y="402589"/>
                </a:lnTo>
                <a:lnTo>
                  <a:pt x="282575" y="384810"/>
                </a:lnTo>
                <a:close/>
              </a:path>
              <a:path w="504825" h="909954">
                <a:moveTo>
                  <a:pt x="315594" y="453389"/>
                </a:moveTo>
                <a:lnTo>
                  <a:pt x="258444" y="480060"/>
                </a:lnTo>
                <a:lnTo>
                  <a:pt x="249300" y="485139"/>
                </a:lnTo>
                <a:lnTo>
                  <a:pt x="241807" y="487680"/>
                </a:lnTo>
                <a:lnTo>
                  <a:pt x="289645" y="487680"/>
                </a:lnTo>
                <a:lnTo>
                  <a:pt x="324357" y="471170"/>
                </a:lnTo>
                <a:lnTo>
                  <a:pt x="315594" y="453389"/>
                </a:lnTo>
                <a:close/>
              </a:path>
              <a:path w="504825" h="909954">
                <a:moveTo>
                  <a:pt x="216711" y="292100"/>
                </a:moveTo>
                <a:lnTo>
                  <a:pt x="209041" y="292100"/>
                </a:lnTo>
                <a:lnTo>
                  <a:pt x="192960" y="294639"/>
                </a:lnTo>
                <a:lnTo>
                  <a:pt x="154019" y="316230"/>
                </a:lnTo>
                <a:lnTo>
                  <a:pt x="138112" y="354330"/>
                </a:lnTo>
                <a:lnTo>
                  <a:pt x="139922" y="365760"/>
                </a:lnTo>
                <a:lnTo>
                  <a:pt x="168655" y="401320"/>
                </a:lnTo>
                <a:lnTo>
                  <a:pt x="185785" y="405130"/>
                </a:lnTo>
                <a:lnTo>
                  <a:pt x="195034" y="403860"/>
                </a:lnTo>
                <a:lnTo>
                  <a:pt x="204724" y="401320"/>
                </a:lnTo>
                <a:lnTo>
                  <a:pt x="199644" y="386080"/>
                </a:lnTo>
                <a:lnTo>
                  <a:pt x="180593" y="386080"/>
                </a:lnTo>
                <a:lnTo>
                  <a:pt x="167258" y="381000"/>
                </a:lnTo>
                <a:lnTo>
                  <a:pt x="162305" y="375920"/>
                </a:lnTo>
                <a:lnTo>
                  <a:pt x="158876" y="368300"/>
                </a:lnTo>
                <a:lnTo>
                  <a:pt x="156402" y="361950"/>
                </a:lnTo>
                <a:lnTo>
                  <a:pt x="155463" y="355600"/>
                </a:lnTo>
                <a:lnTo>
                  <a:pt x="156073" y="349250"/>
                </a:lnTo>
                <a:lnTo>
                  <a:pt x="185547" y="318770"/>
                </a:lnTo>
                <a:lnTo>
                  <a:pt x="204882" y="312420"/>
                </a:lnTo>
                <a:lnTo>
                  <a:pt x="249433" y="312420"/>
                </a:lnTo>
                <a:lnTo>
                  <a:pt x="247697" y="309880"/>
                </a:lnTo>
                <a:lnTo>
                  <a:pt x="242667" y="304800"/>
                </a:lnTo>
                <a:lnTo>
                  <a:pt x="236981" y="299720"/>
                </a:lnTo>
                <a:lnTo>
                  <a:pt x="230669" y="295910"/>
                </a:lnTo>
                <a:lnTo>
                  <a:pt x="223916" y="293370"/>
                </a:lnTo>
                <a:lnTo>
                  <a:pt x="216711" y="292100"/>
                </a:lnTo>
                <a:close/>
              </a:path>
              <a:path w="504825" h="909954">
                <a:moveTo>
                  <a:pt x="198374" y="382270"/>
                </a:moveTo>
                <a:lnTo>
                  <a:pt x="188722" y="386080"/>
                </a:lnTo>
                <a:lnTo>
                  <a:pt x="199644" y="386080"/>
                </a:lnTo>
                <a:lnTo>
                  <a:pt x="198374" y="382270"/>
                </a:lnTo>
                <a:close/>
              </a:path>
              <a:path w="504825" h="909954">
                <a:moveTo>
                  <a:pt x="249433" y="312420"/>
                </a:moveTo>
                <a:lnTo>
                  <a:pt x="220599" y="312420"/>
                </a:lnTo>
                <a:lnTo>
                  <a:pt x="227099" y="314960"/>
                </a:lnTo>
                <a:lnTo>
                  <a:pt x="232695" y="318770"/>
                </a:lnTo>
                <a:lnTo>
                  <a:pt x="237386" y="323850"/>
                </a:lnTo>
                <a:lnTo>
                  <a:pt x="241173" y="330200"/>
                </a:lnTo>
                <a:lnTo>
                  <a:pt x="244093" y="336550"/>
                </a:lnTo>
                <a:lnTo>
                  <a:pt x="244728" y="342900"/>
                </a:lnTo>
                <a:lnTo>
                  <a:pt x="243204" y="347980"/>
                </a:lnTo>
                <a:lnTo>
                  <a:pt x="241553" y="354330"/>
                </a:lnTo>
                <a:lnTo>
                  <a:pt x="237616" y="359410"/>
                </a:lnTo>
                <a:lnTo>
                  <a:pt x="231266" y="365760"/>
                </a:lnTo>
                <a:lnTo>
                  <a:pt x="242442" y="381000"/>
                </a:lnTo>
                <a:lnTo>
                  <a:pt x="261580" y="347980"/>
                </a:lnTo>
                <a:lnTo>
                  <a:pt x="261080" y="339089"/>
                </a:lnTo>
                <a:lnTo>
                  <a:pt x="259103" y="331470"/>
                </a:lnTo>
                <a:lnTo>
                  <a:pt x="255650" y="322580"/>
                </a:lnTo>
                <a:lnTo>
                  <a:pt x="252037" y="316230"/>
                </a:lnTo>
                <a:lnTo>
                  <a:pt x="249433" y="312420"/>
                </a:lnTo>
                <a:close/>
              </a:path>
              <a:path w="504825" h="909954">
                <a:moveTo>
                  <a:pt x="157104" y="176530"/>
                </a:moveTo>
                <a:lnTo>
                  <a:pt x="119760" y="185420"/>
                </a:lnTo>
                <a:lnTo>
                  <a:pt x="85851" y="218439"/>
                </a:lnTo>
                <a:lnTo>
                  <a:pt x="82803" y="240030"/>
                </a:lnTo>
                <a:lnTo>
                  <a:pt x="84851" y="251460"/>
                </a:lnTo>
                <a:lnTo>
                  <a:pt x="106104" y="284480"/>
                </a:lnTo>
                <a:lnTo>
                  <a:pt x="137410" y="294639"/>
                </a:lnTo>
                <a:lnTo>
                  <a:pt x="146430" y="293370"/>
                </a:lnTo>
                <a:lnTo>
                  <a:pt x="140120" y="274320"/>
                </a:lnTo>
                <a:lnTo>
                  <a:pt x="130809" y="274320"/>
                </a:lnTo>
                <a:lnTo>
                  <a:pt x="123443" y="273050"/>
                </a:lnTo>
                <a:lnTo>
                  <a:pt x="100663" y="242570"/>
                </a:lnTo>
                <a:lnTo>
                  <a:pt x="101034" y="236220"/>
                </a:lnTo>
                <a:lnTo>
                  <a:pt x="124967" y="205739"/>
                </a:lnTo>
                <a:lnTo>
                  <a:pt x="143401" y="205739"/>
                </a:lnTo>
                <a:lnTo>
                  <a:pt x="140334" y="199389"/>
                </a:lnTo>
                <a:lnTo>
                  <a:pt x="147435" y="196850"/>
                </a:lnTo>
                <a:lnTo>
                  <a:pt x="193406" y="196850"/>
                </a:lnTo>
                <a:lnTo>
                  <a:pt x="187102" y="189230"/>
                </a:lnTo>
                <a:lnTo>
                  <a:pt x="178367" y="182880"/>
                </a:lnTo>
                <a:lnTo>
                  <a:pt x="168275" y="179070"/>
                </a:lnTo>
                <a:lnTo>
                  <a:pt x="157104" y="176530"/>
                </a:lnTo>
                <a:close/>
              </a:path>
              <a:path w="504825" h="909954">
                <a:moveTo>
                  <a:pt x="143401" y="205739"/>
                </a:moveTo>
                <a:lnTo>
                  <a:pt x="124967" y="205739"/>
                </a:lnTo>
                <a:lnTo>
                  <a:pt x="163449" y="285750"/>
                </a:lnTo>
                <a:lnTo>
                  <a:pt x="165607" y="284480"/>
                </a:lnTo>
                <a:lnTo>
                  <a:pt x="167131" y="283210"/>
                </a:lnTo>
                <a:lnTo>
                  <a:pt x="168275" y="283210"/>
                </a:lnTo>
                <a:lnTo>
                  <a:pt x="180349" y="276860"/>
                </a:lnTo>
                <a:lnTo>
                  <a:pt x="190103" y="269239"/>
                </a:lnTo>
                <a:lnTo>
                  <a:pt x="197546" y="260350"/>
                </a:lnTo>
                <a:lnTo>
                  <a:pt x="198189" y="259080"/>
                </a:lnTo>
                <a:lnTo>
                  <a:pt x="169163" y="259080"/>
                </a:lnTo>
                <a:lnTo>
                  <a:pt x="143401" y="205739"/>
                </a:lnTo>
                <a:close/>
              </a:path>
              <a:path w="504825" h="909954">
                <a:moveTo>
                  <a:pt x="139700" y="273050"/>
                </a:moveTo>
                <a:lnTo>
                  <a:pt x="130809" y="274320"/>
                </a:lnTo>
                <a:lnTo>
                  <a:pt x="140120" y="274320"/>
                </a:lnTo>
                <a:lnTo>
                  <a:pt x="139700" y="273050"/>
                </a:lnTo>
                <a:close/>
              </a:path>
              <a:path w="504825" h="909954">
                <a:moveTo>
                  <a:pt x="193406" y="196850"/>
                </a:moveTo>
                <a:lnTo>
                  <a:pt x="160873" y="196850"/>
                </a:lnTo>
                <a:lnTo>
                  <a:pt x="167258" y="198120"/>
                </a:lnTo>
                <a:lnTo>
                  <a:pt x="175513" y="201930"/>
                </a:lnTo>
                <a:lnTo>
                  <a:pt x="181736" y="207010"/>
                </a:lnTo>
                <a:lnTo>
                  <a:pt x="185674" y="215900"/>
                </a:lnTo>
                <a:lnTo>
                  <a:pt x="188198" y="222250"/>
                </a:lnTo>
                <a:lnTo>
                  <a:pt x="189102" y="228600"/>
                </a:lnTo>
                <a:lnTo>
                  <a:pt x="188388" y="236220"/>
                </a:lnTo>
                <a:lnTo>
                  <a:pt x="186054" y="242570"/>
                </a:lnTo>
                <a:lnTo>
                  <a:pt x="183387" y="248920"/>
                </a:lnTo>
                <a:lnTo>
                  <a:pt x="177673" y="254000"/>
                </a:lnTo>
                <a:lnTo>
                  <a:pt x="169163" y="259080"/>
                </a:lnTo>
                <a:lnTo>
                  <a:pt x="198189" y="259080"/>
                </a:lnTo>
                <a:lnTo>
                  <a:pt x="202691" y="250189"/>
                </a:lnTo>
                <a:lnTo>
                  <a:pt x="205620" y="240030"/>
                </a:lnTo>
                <a:lnTo>
                  <a:pt x="206216" y="228600"/>
                </a:lnTo>
                <a:lnTo>
                  <a:pt x="204477" y="218439"/>
                </a:lnTo>
                <a:lnTo>
                  <a:pt x="200405" y="208280"/>
                </a:lnTo>
                <a:lnTo>
                  <a:pt x="194456" y="198120"/>
                </a:lnTo>
                <a:lnTo>
                  <a:pt x="193406" y="196850"/>
                </a:lnTo>
                <a:close/>
              </a:path>
              <a:path w="504825" h="909954">
                <a:moveTo>
                  <a:pt x="95365" y="58420"/>
                </a:moveTo>
                <a:lnTo>
                  <a:pt x="74802" y="58420"/>
                </a:lnTo>
                <a:lnTo>
                  <a:pt x="88137" y="86360"/>
                </a:lnTo>
                <a:lnTo>
                  <a:pt x="89661" y="90170"/>
                </a:lnTo>
                <a:lnTo>
                  <a:pt x="90931" y="96520"/>
                </a:lnTo>
                <a:lnTo>
                  <a:pt x="91058" y="100330"/>
                </a:lnTo>
                <a:lnTo>
                  <a:pt x="90550" y="104139"/>
                </a:lnTo>
                <a:lnTo>
                  <a:pt x="90169" y="107950"/>
                </a:lnTo>
                <a:lnTo>
                  <a:pt x="88391" y="111760"/>
                </a:lnTo>
                <a:lnTo>
                  <a:pt x="85471" y="118110"/>
                </a:lnTo>
                <a:lnTo>
                  <a:pt x="82992" y="123189"/>
                </a:lnTo>
                <a:lnTo>
                  <a:pt x="79930" y="128270"/>
                </a:lnTo>
                <a:lnTo>
                  <a:pt x="76273" y="134620"/>
                </a:lnTo>
                <a:lnTo>
                  <a:pt x="72008" y="142239"/>
                </a:lnTo>
                <a:lnTo>
                  <a:pt x="50673" y="176530"/>
                </a:lnTo>
                <a:lnTo>
                  <a:pt x="90297" y="156210"/>
                </a:lnTo>
                <a:lnTo>
                  <a:pt x="103758" y="115570"/>
                </a:lnTo>
                <a:lnTo>
                  <a:pt x="127816" y="115570"/>
                </a:lnTo>
                <a:lnTo>
                  <a:pt x="120523" y="107950"/>
                </a:lnTo>
                <a:lnTo>
                  <a:pt x="116204" y="101600"/>
                </a:lnTo>
                <a:lnTo>
                  <a:pt x="111886" y="92710"/>
                </a:lnTo>
                <a:lnTo>
                  <a:pt x="95365" y="58420"/>
                </a:lnTo>
                <a:close/>
              </a:path>
              <a:path w="504825" h="909954">
                <a:moveTo>
                  <a:pt x="127816" y="115570"/>
                </a:moveTo>
                <a:lnTo>
                  <a:pt x="103758" y="115570"/>
                </a:lnTo>
                <a:lnTo>
                  <a:pt x="110495" y="124460"/>
                </a:lnTo>
                <a:lnTo>
                  <a:pt x="117554" y="130810"/>
                </a:lnTo>
                <a:lnTo>
                  <a:pt x="124922" y="135889"/>
                </a:lnTo>
                <a:lnTo>
                  <a:pt x="132587" y="139700"/>
                </a:lnTo>
                <a:lnTo>
                  <a:pt x="148224" y="142239"/>
                </a:lnTo>
                <a:lnTo>
                  <a:pt x="163956" y="137160"/>
                </a:lnTo>
                <a:lnTo>
                  <a:pt x="169721" y="134620"/>
                </a:lnTo>
                <a:lnTo>
                  <a:pt x="174831" y="129539"/>
                </a:lnTo>
                <a:lnTo>
                  <a:pt x="179298" y="125730"/>
                </a:lnTo>
                <a:lnTo>
                  <a:pt x="183133" y="120650"/>
                </a:lnTo>
                <a:lnTo>
                  <a:pt x="144399" y="120650"/>
                </a:lnTo>
                <a:lnTo>
                  <a:pt x="133857" y="119380"/>
                </a:lnTo>
                <a:lnTo>
                  <a:pt x="129031" y="116839"/>
                </a:lnTo>
                <a:lnTo>
                  <a:pt x="127816" y="115570"/>
                </a:lnTo>
                <a:close/>
              </a:path>
              <a:path w="504825" h="909954">
                <a:moveTo>
                  <a:pt x="160906" y="27939"/>
                </a:moveTo>
                <a:lnTo>
                  <a:pt x="140461" y="27939"/>
                </a:lnTo>
                <a:lnTo>
                  <a:pt x="162940" y="73660"/>
                </a:lnTo>
                <a:lnTo>
                  <a:pt x="166231" y="81280"/>
                </a:lnTo>
                <a:lnTo>
                  <a:pt x="168116" y="88900"/>
                </a:lnTo>
                <a:lnTo>
                  <a:pt x="168620" y="95250"/>
                </a:lnTo>
                <a:lnTo>
                  <a:pt x="167766" y="101600"/>
                </a:lnTo>
                <a:lnTo>
                  <a:pt x="165734" y="107950"/>
                </a:lnTo>
                <a:lnTo>
                  <a:pt x="161162" y="114300"/>
                </a:lnTo>
                <a:lnTo>
                  <a:pt x="149478" y="119380"/>
                </a:lnTo>
                <a:lnTo>
                  <a:pt x="144399" y="120650"/>
                </a:lnTo>
                <a:lnTo>
                  <a:pt x="183133" y="120650"/>
                </a:lnTo>
                <a:lnTo>
                  <a:pt x="187959" y="113030"/>
                </a:lnTo>
                <a:lnTo>
                  <a:pt x="189991" y="105410"/>
                </a:lnTo>
                <a:lnTo>
                  <a:pt x="189356" y="97789"/>
                </a:lnTo>
                <a:lnTo>
                  <a:pt x="188335" y="90170"/>
                </a:lnTo>
                <a:lnTo>
                  <a:pt x="186229" y="83820"/>
                </a:lnTo>
                <a:lnTo>
                  <a:pt x="183052" y="74930"/>
                </a:lnTo>
                <a:lnTo>
                  <a:pt x="178815" y="64770"/>
                </a:lnTo>
                <a:lnTo>
                  <a:pt x="160906" y="27939"/>
                </a:lnTo>
                <a:close/>
              </a:path>
              <a:path w="504825" h="909954">
                <a:moveTo>
                  <a:pt x="147319" y="0"/>
                </a:moveTo>
                <a:lnTo>
                  <a:pt x="0" y="71120"/>
                </a:lnTo>
                <a:lnTo>
                  <a:pt x="9398" y="90170"/>
                </a:lnTo>
                <a:lnTo>
                  <a:pt x="74802" y="58420"/>
                </a:lnTo>
                <a:lnTo>
                  <a:pt x="95365" y="58420"/>
                </a:lnTo>
                <a:lnTo>
                  <a:pt x="91693" y="50800"/>
                </a:lnTo>
                <a:lnTo>
                  <a:pt x="140461" y="27939"/>
                </a:lnTo>
                <a:lnTo>
                  <a:pt x="160906" y="27939"/>
                </a:lnTo>
                <a:lnTo>
                  <a:pt x="147319" y="0"/>
                </a:lnTo>
                <a:close/>
              </a:path>
              <a:path w="504825" h="909954">
                <a:moveTo>
                  <a:pt x="398906" y="816863"/>
                </a:moveTo>
                <a:lnTo>
                  <a:pt x="379122" y="851153"/>
                </a:lnTo>
                <a:lnTo>
                  <a:pt x="379952" y="860044"/>
                </a:lnTo>
                <a:lnTo>
                  <a:pt x="397446" y="895603"/>
                </a:lnTo>
                <a:lnTo>
                  <a:pt x="401827" y="899413"/>
                </a:lnTo>
                <a:lnTo>
                  <a:pt x="407924" y="905763"/>
                </a:lnTo>
                <a:lnTo>
                  <a:pt x="414527" y="908303"/>
                </a:lnTo>
                <a:lnTo>
                  <a:pt x="421512" y="909574"/>
                </a:lnTo>
                <a:lnTo>
                  <a:pt x="435101" y="909574"/>
                </a:lnTo>
                <a:lnTo>
                  <a:pt x="441198" y="905763"/>
                </a:lnTo>
                <a:lnTo>
                  <a:pt x="447293" y="903224"/>
                </a:lnTo>
                <a:lnTo>
                  <a:pt x="451738" y="899413"/>
                </a:lnTo>
                <a:lnTo>
                  <a:pt x="456628" y="890524"/>
                </a:lnTo>
                <a:lnTo>
                  <a:pt x="420750" y="890524"/>
                </a:lnTo>
                <a:lnTo>
                  <a:pt x="410082" y="885444"/>
                </a:lnTo>
                <a:lnTo>
                  <a:pt x="405510" y="880363"/>
                </a:lnTo>
                <a:lnTo>
                  <a:pt x="401447" y="872744"/>
                </a:lnTo>
                <a:lnTo>
                  <a:pt x="397509" y="863853"/>
                </a:lnTo>
                <a:lnTo>
                  <a:pt x="396366" y="856234"/>
                </a:lnTo>
                <a:lnTo>
                  <a:pt x="397890" y="849884"/>
                </a:lnTo>
                <a:lnTo>
                  <a:pt x="399541" y="843534"/>
                </a:lnTo>
                <a:lnTo>
                  <a:pt x="403605" y="838453"/>
                </a:lnTo>
                <a:lnTo>
                  <a:pt x="410336" y="833374"/>
                </a:lnTo>
                <a:lnTo>
                  <a:pt x="398906" y="816863"/>
                </a:lnTo>
                <a:close/>
              </a:path>
              <a:path w="504825" h="909954">
                <a:moveTo>
                  <a:pt x="456564" y="794003"/>
                </a:moveTo>
                <a:lnTo>
                  <a:pt x="451738" y="795274"/>
                </a:lnTo>
                <a:lnTo>
                  <a:pt x="446912" y="797813"/>
                </a:lnTo>
                <a:lnTo>
                  <a:pt x="441705" y="800353"/>
                </a:lnTo>
                <a:lnTo>
                  <a:pt x="437514" y="804163"/>
                </a:lnTo>
                <a:lnTo>
                  <a:pt x="434466" y="809244"/>
                </a:lnTo>
                <a:lnTo>
                  <a:pt x="431418" y="813053"/>
                </a:lnTo>
                <a:lnTo>
                  <a:pt x="429894" y="819403"/>
                </a:lnTo>
                <a:lnTo>
                  <a:pt x="430022" y="825753"/>
                </a:lnTo>
                <a:lnTo>
                  <a:pt x="430307" y="830834"/>
                </a:lnTo>
                <a:lnTo>
                  <a:pt x="431165" y="838453"/>
                </a:lnTo>
                <a:lnTo>
                  <a:pt x="432593" y="847344"/>
                </a:lnTo>
                <a:lnTo>
                  <a:pt x="434593" y="857503"/>
                </a:lnTo>
                <a:lnTo>
                  <a:pt x="436879" y="867663"/>
                </a:lnTo>
                <a:lnTo>
                  <a:pt x="437768" y="875284"/>
                </a:lnTo>
                <a:lnTo>
                  <a:pt x="425703" y="890524"/>
                </a:lnTo>
                <a:lnTo>
                  <a:pt x="456628" y="890524"/>
                </a:lnTo>
                <a:lnTo>
                  <a:pt x="457326" y="889253"/>
                </a:lnTo>
                <a:lnTo>
                  <a:pt x="458597" y="884174"/>
                </a:lnTo>
                <a:lnTo>
                  <a:pt x="458342" y="877824"/>
                </a:lnTo>
                <a:lnTo>
                  <a:pt x="457914" y="872744"/>
                </a:lnTo>
                <a:lnTo>
                  <a:pt x="457009" y="866394"/>
                </a:lnTo>
                <a:lnTo>
                  <a:pt x="455628" y="857503"/>
                </a:lnTo>
                <a:lnTo>
                  <a:pt x="453771" y="847344"/>
                </a:lnTo>
                <a:lnTo>
                  <a:pt x="451992" y="837184"/>
                </a:lnTo>
                <a:lnTo>
                  <a:pt x="450976" y="830834"/>
                </a:lnTo>
                <a:lnTo>
                  <a:pt x="450723" y="829563"/>
                </a:lnTo>
                <a:lnTo>
                  <a:pt x="450468" y="825753"/>
                </a:lnTo>
                <a:lnTo>
                  <a:pt x="450976" y="821944"/>
                </a:lnTo>
                <a:lnTo>
                  <a:pt x="452247" y="819403"/>
                </a:lnTo>
                <a:lnTo>
                  <a:pt x="453389" y="816863"/>
                </a:lnTo>
                <a:lnTo>
                  <a:pt x="455167" y="815594"/>
                </a:lnTo>
                <a:lnTo>
                  <a:pt x="457453" y="814324"/>
                </a:lnTo>
                <a:lnTo>
                  <a:pt x="461136" y="813053"/>
                </a:lnTo>
                <a:lnTo>
                  <a:pt x="491521" y="813053"/>
                </a:lnTo>
                <a:lnTo>
                  <a:pt x="490727" y="811784"/>
                </a:lnTo>
                <a:lnTo>
                  <a:pt x="483107" y="804163"/>
                </a:lnTo>
                <a:lnTo>
                  <a:pt x="479551" y="800353"/>
                </a:lnTo>
                <a:lnTo>
                  <a:pt x="476123" y="799084"/>
                </a:lnTo>
                <a:lnTo>
                  <a:pt x="471677" y="796544"/>
                </a:lnTo>
                <a:lnTo>
                  <a:pt x="466851" y="795274"/>
                </a:lnTo>
                <a:lnTo>
                  <a:pt x="456564" y="794003"/>
                </a:lnTo>
                <a:close/>
              </a:path>
              <a:path w="504825" h="909954">
                <a:moveTo>
                  <a:pt x="491521" y="813053"/>
                </a:moveTo>
                <a:lnTo>
                  <a:pt x="465200" y="813053"/>
                </a:lnTo>
                <a:lnTo>
                  <a:pt x="469646" y="815594"/>
                </a:lnTo>
                <a:lnTo>
                  <a:pt x="474090" y="816863"/>
                </a:lnTo>
                <a:lnTo>
                  <a:pt x="478408" y="823213"/>
                </a:lnTo>
                <a:lnTo>
                  <a:pt x="482346" y="830834"/>
                </a:lnTo>
                <a:lnTo>
                  <a:pt x="485775" y="838453"/>
                </a:lnTo>
                <a:lnTo>
                  <a:pt x="486917" y="843534"/>
                </a:lnTo>
                <a:lnTo>
                  <a:pt x="485648" y="849884"/>
                </a:lnTo>
                <a:lnTo>
                  <a:pt x="484377" y="854963"/>
                </a:lnTo>
                <a:lnTo>
                  <a:pt x="481202" y="858774"/>
                </a:lnTo>
                <a:lnTo>
                  <a:pt x="476123" y="862584"/>
                </a:lnTo>
                <a:lnTo>
                  <a:pt x="487044" y="879094"/>
                </a:lnTo>
                <a:lnTo>
                  <a:pt x="493394" y="875284"/>
                </a:lnTo>
                <a:lnTo>
                  <a:pt x="497966" y="870203"/>
                </a:lnTo>
                <a:lnTo>
                  <a:pt x="503300" y="860044"/>
                </a:lnTo>
                <a:lnTo>
                  <a:pt x="504316" y="853694"/>
                </a:lnTo>
                <a:lnTo>
                  <a:pt x="503047" y="838453"/>
                </a:lnTo>
                <a:lnTo>
                  <a:pt x="500633" y="830834"/>
                </a:lnTo>
                <a:lnTo>
                  <a:pt x="496697" y="821944"/>
                </a:lnTo>
                <a:lnTo>
                  <a:pt x="493902" y="816863"/>
                </a:lnTo>
                <a:lnTo>
                  <a:pt x="491521" y="813053"/>
                </a:lnTo>
                <a:close/>
              </a:path>
              <a:path w="504825" h="909954">
                <a:moveTo>
                  <a:pt x="392890" y="683513"/>
                </a:moveTo>
                <a:lnTo>
                  <a:pt x="352811" y="698753"/>
                </a:lnTo>
                <a:lnTo>
                  <a:pt x="327659" y="736853"/>
                </a:lnTo>
                <a:lnTo>
                  <a:pt x="327278" y="747013"/>
                </a:lnTo>
                <a:lnTo>
                  <a:pt x="329183" y="758444"/>
                </a:lnTo>
                <a:lnTo>
                  <a:pt x="333375" y="768603"/>
                </a:lnTo>
                <a:lnTo>
                  <a:pt x="337137" y="776224"/>
                </a:lnTo>
                <a:lnTo>
                  <a:pt x="341566" y="781303"/>
                </a:lnTo>
                <a:lnTo>
                  <a:pt x="346662" y="787653"/>
                </a:lnTo>
                <a:lnTo>
                  <a:pt x="352425" y="791463"/>
                </a:lnTo>
                <a:lnTo>
                  <a:pt x="358687" y="795274"/>
                </a:lnTo>
                <a:lnTo>
                  <a:pt x="365283" y="799084"/>
                </a:lnTo>
                <a:lnTo>
                  <a:pt x="372213" y="800353"/>
                </a:lnTo>
                <a:lnTo>
                  <a:pt x="387189" y="800353"/>
                </a:lnTo>
                <a:lnTo>
                  <a:pt x="395652" y="799084"/>
                </a:lnTo>
                <a:lnTo>
                  <a:pt x="404854" y="795274"/>
                </a:lnTo>
                <a:lnTo>
                  <a:pt x="414781" y="791463"/>
                </a:lnTo>
                <a:lnTo>
                  <a:pt x="426426" y="785113"/>
                </a:lnTo>
                <a:lnTo>
                  <a:pt x="432696" y="780034"/>
                </a:lnTo>
                <a:lnTo>
                  <a:pt x="369315" y="780034"/>
                </a:lnTo>
                <a:lnTo>
                  <a:pt x="362577" y="777494"/>
                </a:lnTo>
                <a:lnTo>
                  <a:pt x="344884" y="748284"/>
                </a:lnTo>
                <a:lnTo>
                  <a:pt x="345485" y="741934"/>
                </a:lnTo>
                <a:lnTo>
                  <a:pt x="374014" y="710184"/>
                </a:lnTo>
                <a:lnTo>
                  <a:pt x="393064" y="703834"/>
                </a:lnTo>
                <a:lnTo>
                  <a:pt x="437521" y="703834"/>
                </a:lnTo>
                <a:lnTo>
                  <a:pt x="433212" y="698753"/>
                </a:lnTo>
                <a:lnTo>
                  <a:pt x="425630" y="692403"/>
                </a:lnTo>
                <a:lnTo>
                  <a:pt x="416940" y="687324"/>
                </a:lnTo>
                <a:lnTo>
                  <a:pt x="405397" y="684784"/>
                </a:lnTo>
                <a:lnTo>
                  <a:pt x="392890" y="683513"/>
                </a:lnTo>
                <a:close/>
              </a:path>
              <a:path w="504825" h="909954">
                <a:moveTo>
                  <a:pt x="437521" y="703834"/>
                </a:moveTo>
                <a:lnTo>
                  <a:pt x="401446" y="703834"/>
                </a:lnTo>
                <a:lnTo>
                  <a:pt x="409066" y="705103"/>
                </a:lnTo>
                <a:lnTo>
                  <a:pt x="415805" y="707644"/>
                </a:lnTo>
                <a:lnTo>
                  <a:pt x="433333" y="736853"/>
                </a:lnTo>
                <a:lnTo>
                  <a:pt x="432825" y="743203"/>
                </a:lnTo>
                <a:lnTo>
                  <a:pt x="405002" y="773684"/>
                </a:lnTo>
                <a:lnTo>
                  <a:pt x="385540" y="780034"/>
                </a:lnTo>
                <a:lnTo>
                  <a:pt x="432696" y="780034"/>
                </a:lnTo>
                <a:lnTo>
                  <a:pt x="451088" y="736853"/>
                </a:lnTo>
                <a:lnTo>
                  <a:pt x="449197" y="726694"/>
                </a:lnTo>
                <a:lnTo>
                  <a:pt x="445007" y="715263"/>
                </a:lnTo>
                <a:lnTo>
                  <a:pt x="439675" y="706374"/>
                </a:lnTo>
                <a:lnTo>
                  <a:pt x="437521" y="703834"/>
                </a:lnTo>
                <a:close/>
              </a:path>
              <a:path w="504825" h="909954">
                <a:moveTo>
                  <a:pt x="292988" y="597153"/>
                </a:moveTo>
                <a:lnTo>
                  <a:pt x="273260" y="631444"/>
                </a:lnTo>
                <a:lnTo>
                  <a:pt x="274097" y="640334"/>
                </a:lnTo>
                <a:lnTo>
                  <a:pt x="276602" y="650494"/>
                </a:lnTo>
                <a:lnTo>
                  <a:pt x="280797" y="659384"/>
                </a:lnTo>
                <a:lnTo>
                  <a:pt x="284860" y="668274"/>
                </a:lnTo>
                <a:lnTo>
                  <a:pt x="289940" y="674624"/>
                </a:lnTo>
                <a:lnTo>
                  <a:pt x="296036" y="679703"/>
                </a:lnTo>
                <a:lnTo>
                  <a:pt x="302132" y="686053"/>
                </a:lnTo>
                <a:lnTo>
                  <a:pt x="308736" y="688594"/>
                </a:lnTo>
                <a:lnTo>
                  <a:pt x="322706" y="691134"/>
                </a:lnTo>
                <a:lnTo>
                  <a:pt x="329310" y="689863"/>
                </a:lnTo>
                <a:lnTo>
                  <a:pt x="335279" y="686053"/>
                </a:lnTo>
                <a:lnTo>
                  <a:pt x="341502" y="683513"/>
                </a:lnTo>
                <a:lnTo>
                  <a:pt x="345948" y="679703"/>
                </a:lnTo>
                <a:lnTo>
                  <a:pt x="348741" y="674624"/>
                </a:lnTo>
                <a:lnTo>
                  <a:pt x="350742" y="670813"/>
                </a:lnTo>
                <a:lnTo>
                  <a:pt x="314959" y="670813"/>
                </a:lnTo>
                <a:lnTo>
                  <a:pt x="304291" y="665734"/>
                </a:lnTo>
                <a:lnTo>
                  <a:pt x="299592" y="660653"/>
                </a:lnTo>
                <a:lnTo>
                  <a:pt x="295655" y="653034"/>
                </a:lnTo>
                <a:lnTo>
                  <a:pt x="291591" y="644144"/>
                </a:lnTo>
                <a:lnTo>
                  <a:pt x="290449" y="636524"/>
                </a:lnTo>
                <a:lnTo>
                  <a:pt x="292100" y="630174"/>
                </a:lnTo>
                <a:lnTo>
                  <a:pt x="293624" y="623824"/>
                </a:lnTo>
                <a:lnTo>
                  <a:pt x="297814" y="618744"/>
                </a:lnTo>
                <a:lnTo>
                  <a:pt x="304546" y="613663"/>
                </a:lnTo>
                <a:lnTo>
                  <a:pt x="292988" y="597153"/>
                </a:lnTo>
                <a:close/>
              </a:path>
              <a:path w="504825" h="909954">
                <a:moveTo>
                  <a:pt x="360933" y="575563"/>
                </a:moveTo>
                <a:lnTo>
                  <a:pt x="345821" y="575563"/>
                </a:lnTo>
                <a:lnTo>
                  <a:pt x="341122" y="578103"/>
                </a:lnTo>
                <a:lnTo>
                  <a:pt x="335787" y="580644"/>
                </a:lnTo>
                <a:lnTo>
                  <a:pt x="331724" y="584453"/>
                </a:lnTo>
                <a:lnTo>
                  <a:pt x="328675" y="589534"/>
                </a:lnTo>
                <a:lnTo>
                  <a:pt x="325627" y="593344"/>
                </a:lnTo>
                <a:lnTo>
                  <a:pt x="324103" y="599694"/>
                </a:lnTo>
                <a:lnTo>
                  <a:pt x="324103" y="606044"/>
                </a:lnTo>
                <a:lnTo>
                  <a:pt x="330961" y="647953"/>
                </a:lnTo>
                <a:lnTo>
                  <a:pt x="331850" y="655574"/>
                </a:lnTo>
                <a:lnTo>
                  <a:pt x="331469" y="659384"/>
                </a:lnTo>
                <a:lnTo>
                  <a:pt x="330834" y="663194"/>
                </a:lnTo>
                <a:lnTo>
                  <a:pt x="328549" y="667003"/>
                </a:lnTo>
                <a:lnTo>
                  <a:pt x="319912" y="670813"/>
                </a:lnTo>
                <a:lnTo>
                  <a:pt x="350742" y="670813"/>
                </a:lnTo>
                <a:lnTo>
                  <a:pt x="351408" y="669544"/>
                </a:lnTo>
                <a:lnTo>
                  <a:pt x="352678" y="664463"/>
                </a:lnTo>
                <a:lnTo>
                  <a:pt x="352425" y="658113"/>
                </a:lnTo>
                <a:lnTo>
                  <a:pt x="346075" y="617474"/>
                </a:lnTo>
                <a:lnTo>
                  <a:pt x="345058" y="611124"/>
                </a:lnTo>
                <a:lnTo>
                  <a:pt x="344804" y="609853"/>
                </a:lnTo>
                <a:lnTo>
                  <a:pt x="344550" y="606044"/>
                </a:lnTo>
                <a:lnTo>
                  <a:pt x="345058" y="602234"/>
                </a:lnTo>
                <a:lnTo>
                  <a:pt x="346328" y="599694"/>
                </a:lnTo>
                <a:lnTo>
                  <a:pt x="347472" y="597153"/>
                </a:lnTo>
                <a:lnTo>
                  <a:pt x="349250" y="595884"/>
                </a:lnTo>
                <a:lnTo>
                  <a:pt x="355346" y="593344"/>
                </a:lnTo>
                <a:lnTo>
                  <a:pt x="385635" y="593344"/>
                </a:lnTo>
                <a:lnTo>
                  <a:pt x="384809" y="592074"/>
                </a:lnTo>
                <a:lnTo>
                  <a:pt x="381126" y="588263"/>
                </a:lnTo>
                <a:lnTo>
                  <a:pt x="377316" y="584453"/>
                </a:lnTo>
                <a:lnTo>
                  <a:pt x="373633" y="580644"/>
                </a:lnTo>
                <a:lnTo>
                  <a:pt x="370204" y="579374"/>
                </a:lnTo>
                <a:lnTo>
                  <a:pt x="365759" y="576834"/>
                </a:lnTo>
                <a:lnTo>
                  <a:pt x="360933" y="575563"/>
                </a:lnTo>
                <a:close/>
              </a:path>
              <a:path w="504825" h="909954">
                <a:moveTo>
                  <a:pt x="385635" y="593344"/>
                </a:moveTo>
                <a:lnTo>
                  <a:pt x="359409" y="593344"/>
                </a:lnTo>
                <a:lnTo>
                  <a:pt x="363854" y="595884"/>
                </a:lnTo>
                <a:lnTo>
                  <a:pt x="368300" y="597153"/>
                </a:lnTo>
                <a:lnTo>
                  <a:pt x="372490" y="603503"/>
                </a:lnTo>
                <a:lnTo>
                  <a:pt x="376554" y="611124"/>
                </a:lnTo>
                <a:lnTo>
                  <a:pt x="379856" y="618744"/>
                </a:lnTo>
                <a:lnTo>
                  <a:pt x="381000" y="625094"/>
                </a:lnTo>
                <a:lnTo>
                  <a:pt x="379729" y="630174"/>
                </a:lnTo>
                <a:lnTo>
                  <a:pt x="378586" y="635253"/>
                </a:lnTo>
                <a:lnTo>
                  <a:pt x="375411" y="639063"/>
                </a:lnTo>
                <a:lnTo>
                  <a:pt x="370331" y="642874"/>
                </a:lnTo>
                <a:lnTo>
                  <a:pt x="381253" y="659384"/>
                </a:lnTo>
                <a:lnTo>
                  <a:pt x="387603" y="655574"/>
                </a:lnTo>
                <a:lnTo>
                  <a:pt x="392049" y="650494"/>
                </a:lnTo>
                <a:lnTo>
                  <a:pt x="397382" y="640334"/>
                </a:lnTo>
                <a:lnTo>
                  <a:pt x="398399" y="633984"/>
                </a:lnTo>
                <a:lnTo>
                  <a:pt x="397128" y="618744"/>
                </a:lnTo>
                <a:lnTo>
                  <a:pt x="394842" y="611124"/>
                </a:lnTo>
                <a:lnTo>
                  <a:pt x="390778" y="602234"/>
                </a:lnTo>
                <a:lnTo>
                  <a:pt x="388111" y="597153"/>
                </a:lnTo>
                <a:lnTo>
                  <a:pt x="385635" y="593344"/>
                </a:lnTo>
                <a:close/>
              </a:path>
            </a:pathLst>
          </a:custGeom>
          <a:solidFill>
            <a:srgbClr val="161616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</p:spTree>
    <p:extLst>
      <p:ext uri="{BB962C8B-B14F-4D97-AF65-F5344CB8AC3E}">
        <p14:creationId xmlns:p14="http://schemas.microsoft.com/office/powerpoint/2010/main" val="68826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AEFF15-8EDA-40E1-BFDE-C0CA71F986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dirty="0"/>
              <a:t>Proyectos y Operaciones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F09E12-7211-46F4-920C-260239AB952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DCAEF37-2088-4B0D-A83F-EA5B2A9EB08B}"/>
              </a:ext>
            </a:extLst>
          </p:cNvPr>
          <p:cNvSpPr/>
          <p:nvPr/>
        </p:nvSpPr>
        <p:spPr>
          <a:xfrm>
            <a:off x="3631072" y="2198866"/>
            <a:ext cx="4605337" cy="227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58362BC-A384-416B-84E1-D2C4B08EA8FB}"/>
              </a:ext>
            </a:extLst>
          </p:cNvPr>
          <p:cNvSpPr/>
          <p:nvPr/>
        </p:nvSpPr>
        <p:spPr>
          <a:xfrm>
            <a:off x="3664409" y="4351516"/>
            <a:ext cx="2316163" cy="1627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24111DC-42E2-4CAB-A436-595F0AEA7ECC}"/>
              </a:ext>
            </a:extLst>
          </p:cNvPr>
          <p:cNvSpPr txBox="1"/>
          <p:nvPr/>
        </p:nvSpPr>
        <p:spPr>
          <a:xfrm>
            <a:off x="4135896" y="4745216"/>
            <a:ext cx="1376362" cy="777875"/>
          </a:xfrm>
          <a:prstGeom prst="rect">
            <a:avLst/>
          </a:prstGeom>
        </p:spPr>
        <p:txBody>
          <a:bodyPr lIns="0" tIns="11723" rIns="0" bIns="0">
            <a:spAutoFit/>
          </a:bodyPr>
          <a:lstStyle>
            <a:lvl1pPr marL="11113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88"/>
              </a:spcBef>
            </a:pPr>
            <a:r>
              <a:rPr lang="es-PE" altLang="es-PE" sz="1600" b="1">
                <a:solidFill>
                  <a:srgbClr val="0C1A3E"/>
                </a:solidFill>
              </a:rPr>
              <a:t>Operaciones:  </a:t>
            </a:r>
            <a:r>
              <a:rPr lang="es-PE" altLang="es-PE" sz="1600">
                <a:solidFill>
                  <a:srgbClr val="0C1A3E"/>
                </a:solidFill>
              </a:rPr>
              <a:t>Repetitivas  Permanentes</a:t>
            </a:r>
            <a:endParaRPr lang="es-PE" altLang="es-PE" sz="160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C72D90C-771B-479F-98D9-0E3FD5016F39}"/>
              </a:ext>
            </a:extLst>
          </p:cNvPr>
          <p:cNvSpPr/>
          <p:nvPr/>
        </p:nvSpPr>
        <p:spPr>
          <a:xfrm>
            <a:off x="5912309" y="4351516"/>
            <a:ext cx="2316163" cy="1627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C58D74A-D7A4-435F-9445-46A3C3A72F54}"/>
              </a:ext>
            </a:extLst>
          </p:cNvPr>
          <p:cNvSpPr txBox="1"/>
          <p:nvPr/>
        </p:nvSpPr>
        <p:spPr>
          <a:xfrm>
            <a:off x="6518733" y="4745216"/>
            <a:ext cx="1106488" cy="777875"/>
          </a:xfrm>
          <a:prstGeom prst="rect">
            <a:avLst/>
          </a:prstGeom>
        </p:spPr>
        <p:txBody>
          <a:bodyPr lIns="0" tIns="11723" rIns="0" bIns="0">
            <a:spAutoFit/>
          </a:bodyPr>
          <a:lstStyle>
            <a:lvl1pPr marL="11113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88"/>
              </a:spcBef>
            </a:pPr>
            <a:r>
              <a:rPr lang="es-PE" altLang="es-PE" sz="1600" b="1">
                <a:solidFill>
                  <a:srgbClr val="0C1A3E"/>
                </a:solidFill>
              </a:rPr>
              <a:t>Proyectos:  </a:t>
            </a:r>
            <a:r>
              <a:rPr lang="es-PE" altLang="es-PE" sz="1600">
                <a:solidFill>
                  <a:srgbClr val="0C1A3E"/>
                </a:solidFill>
              </a:rPr>
              <a:t>Únicos  Temporal</a:t>
            </a:r>
            <a:endParaRPr lang="es-PE" altLang="es-PE" sz="1600"/>
          </a:p>
        </p:txBody>
      </p:sp>
    </p:spTree>
    <p:extLst>
      <p:ext uri="{BB962C8B-B14F-4D97-AF65-F5344CB8AC3E}">
        <p14:creationId xmlns:p14="http://schemas.microsoft.com/office/powerpoint/2010/main" val="2866294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C7B5E7-E656-463F-B129-F89B84F298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10751587" cy="477331"/>
          </a:xfrm>
        </p:spPr>
        <p:txBody>
          <a:bodyPr>
            <a:normAutofit/>
          </a:bodyPr>
          <a:lstStyle/>
          <a:p>
            <a:r>
              <a:rPr lang="es-PE" dirty="0"/>
              <a:t>¿Cómo se interrelacionan los proyectos y  operaciones?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3337E2-6CE7-4167-9639-A8BA4344CF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377987E-B831-4BB9-86B9-70AABBA63AA4}"/>
              </a:ext>
            </a:extLst>
          </p:cNvPr>
          <p:cNvSpPr/>
          <p:nvPr/>
        </p:nvSpPr>
        <p:spPr>
          <a:xfrm>
            <a:off x="2829889" y="2339144"/>
            <a:ext cx="6154737" cy="379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</p:spTree>
    <p:extLst>
      <p:ext uri="{BB962C8B-B14F-4D97-AF65-F5344CB8AC3E}">
        <p14:creationId xmlns:p14="http://schemas.microsoft.com/office/powerpoint/2010/main" val="8534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6B0489-4C46-4512-BA2B-6384144779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dirty="0"/>
              <a:t>Interesados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160AE6-B4CD-41E5-811C-4FBFC90CBC2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B8C238B-A8ED-4537-B90A-55B019107D0A}"/>
              </a:ext>
            </a:extLst>
          </p:cNvPr>
          <p:cNvSpPr txBox="1"/>
          <p:nvPr/>
        </p:nvSpPr>
        <p:spPr>
          <a:xfrm>
            <a:off x="524120" y="2248513"/>
            <a:ext cx="11011388" cy="948583"/>
          </a:xfrm>
          <a:prstGeom prst="rect">
            <a:avLst/>
          </a:prstGeom>
        </p:spPr>
        <p:txBody>
          <a:bodyPr wrap="square" lIns="0" tIns="12309" rIns="0" bIns="0">
            <a:spAutoFit/>
          </a:bodyPr>
          <a:lstStyle>
            <a:lvl1pPr marL="274638" indent="-263525">
              <a:tabLst>
                <a:tab pos="274638" algn="l"/>
                <a:tab pos="276225" algn="l"/>
                <a:tab pos="950913" algn="l"/>
                <a:tab pos="1147763" algn="l"/>
                <a:tab pos="2301875" algn="l"/>
                <a:tab pos="2397125" algn="l"/>
                <a:tab pos="3309938" algn="l"/>
                <a:tab pos="34559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274638" algn="l"/>
                <a:tab pos="276225" algn="l"/>
                <a:tab pos="950913" algn="l"/>
                <a:tab pos="1147763" algn="l"/>
                <a:tab pos="2301875" algn="l"/>
                <a:tab pos="2397125" algn="l"/>
                <a:tab pos="3309938" algn="l"/>
                <a:tab pos="34559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274638" algn="l"/>
                <a:tab pos="276225" algn="l"/>
                <a:tab pos="950913" algn="l"/>
                <a:tab pos="1147763" algn="l"/>
                <a:tab pos="2301875" algn="l"/>
                <a:tab pos="2397125" algn="l"/>
                <a:tab pos="3309938" algn="l"/>
                <a:tab pos="34559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274638" algn="l"/>
                <a:tab pos="276225" algn="l"/>
                <a:tab pos="950913" algn="l"/>
                <a:tab pos="1147763" algn="l"/>
                <a:tab pos="2301875" algn="l"/>
                <a:tab pos="2397125" algn="l"/>
                <a:tab pos="3309938" algn="l"/>
                <a:tab pos="34559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274638" algn="l"/>
                <a:tab pos="276225" algn="l"/>
                <a:tab pos="950913" algn="l"/>
                <a:tab pos="1147763" algn="l"/>
                <a:tab pos="2301875" algn="l"/>
                <a:tab pos="2397125" algn="l"/>
                <a:tab pos="3309938" algn="l"/>
                <a:tab pos="34559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  <a:tab pos="276225" algn="l"/>
                <a:tab pos="950913" algn="l"/>
                <a:tab pos="1147763" algn="l"/>
                <a:tab pos="2301875" algn="l"/>
                <a:tab pos="2397125" algn="l"/>
                <a:tab pos="3309938" algn="l"/>
                <a:tab pos="34559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  <a:tab pos="276225" algn="l"/>
                <a:tab pos="950913" algn="l"/>
                <a:tab pos="1147763" algn="l"/>
                <a:tab pos="2301875" algn="l"/>
                <a:tab pos="2397125" algn="l"/>
                <a:tab pos="3309938" algn="l"/>
                <a:tab pos="34559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  <a:tab pos="276225" algn="l"/>
                <a:tab pos="950913" algn="l"/>
                <a:tab pos="1147763" algn="l"/>
                <a:tab pos="2301875" algn="l"/>
                <a:tab pos="2397125" algn="l"/>
                <a:tab pos="3309938" algn="l"/>
                <a:tab pos="34559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  <a:tab pos="276225" algn="l"/>
                <a:tab pos="950913" algn="l"/>
                <a:tab pos="1147763" algn="l"/>
                <a:tab pos="2301875" algn="l"/>
                <a:tab pos="2397125" algn="l"/>
                <a:tab pos="3309938" algn="l"/>
                <a:tab pos="34559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  <a:buClr>
                <a:srgbClr val="77B7E7"/>
              </a:buClr>
              <a:buFont typeface="Wingdings" panose="05000000000000000000" pitchFamily="2" charset="2"/>
              <a:buChar char=""/>
            </a:pPr>
            <a:r>
              <a:rPr lang="es-PE" altLang="es-PE" sz="2000" dirty="0"/>
              <a:t>Son personas, grupos u </a:t>
            </a:r>
            <a:r>
              <a:rPr lang="es-PE" sz="2000" spc="-5" dirty="0">
                <a:latin typeface="Arial"/>
                <a:cs typeface="Arial"/>
              </a:rPr>
              <a:t>organizaciones</a:t>
            </a:r>
            <a:r>
              <a:rPr lang="es-PE" altLang="es-PE" sz="2000" dirty="0"/>
              <a:t> cuyos	 intereses pueden verse </a:t>
            </a:r>
            <a:r>
              <a:rPr lang="es-PE" sz="2000" spc="-5" dirty="0">
                <a:latin typeface="Arial"/>
                <a:cs typeface="Arial"/>
              </a:rPr>
              <a:t>afectados </a:t>
            </a:r>
            <a:r>
              <a:rPr lang="es-PE" altLang="es-PE" sz="2000" dirty="0"/>
              <a:t>positiva 	o negativamente por la ejecución del proyecto o por el producto del proyecto.</a:t>
            </a:r>
          </a:p>
          <a:p>
            <a:pPr>
              <a:spcBef>
                <a:spcPts val="100"/>
              </a:spcBef>
              <a:buClr>
                <a:srgbClr val="77B7E7"/>
              </a:buClr>
              <a:buFont typeface="Wingdings" panose="05000000000000000000" pitchFamily="2" charset="2"/>
              <a:buChar char=""/>
            </a:pPr>
            <a:endParaRPr lang="es-PE" altLang="es-PE" sz="2000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07A9A00-31FB-4EC9-A136-B0193CA0BA1D}"/>
              </a:ext>
            </a:extLst>
          </p:cNvPr>
          <p:cNvSpPr txBox="1"/>
          <p:nvPr/>
        </p:nvSpPr>
        <p:spPr>
          <a:xfrm>
            <a:off x="875813" y="3207607"/>
            <a:ext cx="6169756" cy="2264328"/>
          </a:xfrm>
          <a:prstGeom prst="rect">
            <a:avLst/>
          </a:prstGeom>
        </p:spPr>
        <p:txBody>
          <a:bodyPr wrap="square" lIns="0" tIns="12309" rIns="0" bIns="0">
            <a:spAutoFit/>
          </a:bodyPr>
          <a:lstStyle>
            <a:lvl1pPr marL="274638">
              <a:tabLst>
                <a:tab pos="1298575" algn="l"/>
                <a:tab pos="1595438" algn="l"/>
                <a:tab pos="3441700" algn="l"/>
                <a:tab pos="3967163" algn="l"/>
                <a:tab pos="43164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4525" indent="-209550">
              <a:tabLst>
                <a:tab pos="1298575" algn="l"/>
                <a:tab pos="1595438" algn="l"/>
                <a:tab pos="3441700" algn="l"/>
                <a:tab pos="3967163" algn="l"/>
                <a:tab pos="43164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1298575" algn="l"/>
                <a:tab pos="1595438" algn="l"/>
                <a:tab pos="3441700" algn="l"/>
                <a:tab pos="3967163" algn="l"/>
                <a:tab pos="43164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1298575" algn="l"/>
                <a:tab pos="1595438" algn="l"/>
                <a:tab pos="3441700" algn="l"/>
                <a:tab pos="3967163" algn="l"/>
                <a:tab pos="43164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1298575" algn="l"/>
                <a:tab pos="1595438" algn="l"/>
                <a:tab pos="3441700" algn="l"/>
                <a:tab pos="3967163" algn="l"/>
                <a:tab pos="43164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8575" algn="l"/>
                <a:tab pos="1595438" algn="l"/>
                <a:tab pos="3441700" algn="l"/>
                <a:tab pos="3967163" algn="l"/>
                <a:tab pos="43164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8575" algn="l"/>
                <a:tab pos="1595438" algn="l"/>
                <a:tab pos="3441700" algn="l"/>
                <a:tab pos="3967163" algn="l"/>
                <a:tab pos="43164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8575" algn="l"/>
                <a:tab pos="1595438" algn="l"/>
                <a:tab pos="3441700" algn="l"/>
                <a:tab pos="3967163" algn="l"/>
                <a:tab pos="43164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8575" algn="l"/>
                <a:tab pos="1595438" algn="l"/>
                <a:tab pos="3441700" algn="l"/>
                <a:tab pos="3967163" algn="l"/>
                <a:tab pos="43164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88"/>
              </a:spcBef>
              <a:buClr>
                <a:srgbClr val="77B7E7"/>
              </a:buClr>
              <a:buFont typeface="Wingdings" panose="05000000000000000000" pitchFamily="2" charset="2"/>
              <a:buChar char=""/>
            </a:pPr>
            <a:r>
              <a:rPr lang="es-PE" altLang="es-PE" sz="2000" dirty="0"/>
              <a:t>Interesados (</a:t>
            </a:r>
            <a:r>
              <a:rPr lang="es-PE" altLang="es-PE" sz="2000" dirty="0" err="1"/>
              <a:t>Stakeholders</a:t>
            </a:r>
            <a:r>
              <a:rPr lang="es-PE" altLang="es-PE" sz="2000" dirty="0"/>
              <a:t>)	 clave en todo proyecto:</a:t>
            </a:r>
          </a:p>
          <a:p>
            <a:pPr lvl="1">
              <a:spcBef>
                <a:spcPts val="450"/>
              </a:spcBef>
              <a:buClr>
                <a:srgbClr val="17347C"/>
              </a:buClr>
              <a:buFontTx/>
              <a:buChar char="•"/>
            </a:pPr>
            <a:r>
              <a:rPr lang="es-PE" altLang="es-PE" sz="1800" dirty="0">
                <a:solidFill>
                  <a:srgbClr val="161616"/>
                </a:solidFill>
              </a:rPr>
              <a:t>El director del proyecto: la persona responsable de dirigir el proyecto.</a:t>
            </a:r>
            <a:endParaRPr lang="es-PE" altLang="es-PE" sz="1800" dirty="0"/>
          </a:p>
          <a:p>
            <a:pPr lvl="1">
              <a:spcBef>
                <a:spcPts val="450"/>
              </a:spcBef>
              <a:buClr>
                <a:srgbClr val="17347C"/>
              </a:buClr>
              <a:buFontTx/>
              <a:buChar char="•"/>
            </a:pPr>
            <a:r>
              <a:rPr lang="es-PE" altLang="es-PE" sz="1800" dirty="0">
                <a:solidFill>
                  <a:srgbClr val="161616"/>
                </a:solidFill>
              </a:rPr>
              <a:t>Cliente / usuario.</a:t>
            </a:r>
            <a:endParaRPr lang="es-PE" altLang="es-PE" sz="1800" dirty="0"/>
          </a:p>
          <a:p>
            <a:pPr lvl="1">
              <a:spcBef>
                <a:spcPts val="438"/>
              </a:spcBef>
              <a:buClr>
                <a:srgbClr val="17347C"/>
              </a:buClr>
              <a:buFontTx/>
              <a:buChar char="•"/>
            </a:pPr>
            <a:r>
              <a:rPr lang="es-PE" altLang="es-PE" sz="1800" dirty="0">
                <a:solidFill>
                  <a:srgbClr val="161616"/>
                </a:solidFill>
              </a:rPr>
              <a:t>La organización ejecutora.</a:t>
            </a:r>
            <a:endParaRPr lang="es-PE" altLang="es-PE" sz="1800" dirty="0"/>
          </a:p>
          <a:p>
            <a:pPr lvl="1">
              <a:spcBef>
                <a:spcPts val="438"/>
              </a:spcBef>
              <a:buClr>
                <a:srgbClr val="17347C"/>
              </a:buClr>
              <a:buFontTx/>
              <a:buChar char="•"/>
            </a:pPr>
            <a:r>
              <a:rPr lang="es-PE" altLang="es-PE" sz="1800" dirty="0">
                <a:solidFill>
                  <a:srgbClr val="161616"/>
                </a:solidFill>
              </a:rPr>
              <a:t>El patrocinador (Sponsor).</a:t>
            </a:r>
            <a:endParaRPr lang="es-PE" altLang="es-PE" sz="1800" dirty="0"/>
          </a:p>
          <a:p>
            <a:pPr lvl="1">
              <a:spcBef>
                <a:spcPts val="438"/>
              </a:spcBef>
              <a:buClr>
                <a:srgbClr val="17347C"/>
              </a:buClr>
              <a:buFontTx/>
              <a:buChar char="•"/>
            </a:pPr>
            <a:r>
              <a:rPr lang="es-PE" altLang="es-PE" sz="1800" dirty="0">
                <a:solidFill>
                  <a:srgbClr val="161616"/>
                </a:solidFill>
              </a:rPr>
              <a:t>Oficina de Dirección de Proyectos (PMO).</a:t>
            </a:r>
            <a:endParaRPr lang="es-PE" altLang="es-PE" sz="1800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40EFAC1F-62C7-4C6E-B107-6444EFCF5381}"/>
              </a:ext>
            </a:extLst>
          </p:cNvPr>
          <p:cNvSpPr/>
          <p:nvPr/>
        </p:nvSpPr>
        <p:spPr>
          <a:xfrm>
            <a:off x="7896104" y="3478580"/>
            <a:ext cx="2551112" cy="169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</p:spTree>
    <p:extLst>
      <p:ext uri="{BB962C8B-B14F-4D97-AF65-F5344CB8AC3E}">
        <p14:creationId xmlns:p14="http://schemas.microsoft.com/office/powerpoint/2010/main" val="1443291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770C00-A528-4879-89AE-38EA107CE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9260838" cy="477331"/>
          </a:xfrm>
        </p:spPr>
        <p:txBody>
          <a:bodyPr>
            <a:normAutofit/>
          </a:bodyPr>
          <a:lstStyle/>
          <a:p>
            <a:r>
              <a:rPr lang="es-PE" altLang="es-PE" sz="3200" dirty="0"/>
              <a:t>Oficina de Dirección de Proyectos - PMO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7E9BFF-1B60-4263-9625-7A6BA8E433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bk object 24">
            <a:extLst>
              <a:ext uri="{FF2B5EF4-FFF2-40B4-BE49-F238E27FC236}">
                <a16:creationId xmlns:a16="http://schemas.microsoft.com/office/drawing/2014/main" id="{1EFB6B88-6E93-4A01-AF5D-2F943E03F90F}"/>
              </a:ext>
            </a:extLst>
          </p:cNvPr>
          <p:cNvSpPr/>
          <p:nvPr/>
        </p:nvSpPr>
        <p:spPr>
          <a:xfrm>
            <a:off x="4086225" y="3113582"/>
            <a:ext cx="3403600" cy="3343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" name="bk object 26">
            <a:extLst>
              <a:ext uri="{FF2B5EF4-FFF2-40B4-BE49-F238E27FC236}">
                <a16:creationId xmlns:a16="http://schemas.microsoft.com/office/drawing/2014/main" id="{64A1C4BE-5628-441C-994A-A4C08D72E911}"/>
              </a:ext>
            </a:extLst>
          </p:cNvPr>
          <p:cNvSpPr/>
          <p:nvPr/>
        </p:nvSpPr>
        <p:spPr>
          <a:xfrm>
            <a:off x="3892550" y="3947018"/>
            <a:ext cx="33147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DDCA9B0-0FB4-4127-BC7A-87BFC7E84071}"/>
              </a:ext>
            </a:extLst>
          </p:cNvPr>
          <p:cNvSpPr txBox="1"/>
          <p:nvPr/>
        </p:nvSpPr>
        <p:spPr>
          <a:xfrm>
            <a:off x="5489576" y="4624882"/>
            <a:ext cx="665163" cy="352425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 marL="11723">
              <a:spcBef>
                <a:spcPts val="92"/>
              </a:spcBef>
              <a:defRPr/>
            </a:pPr>
            <a:r>
              <a:rPr sz="2215" b="1" dirty="0">
                <a:latin typeface="Arial"/>
                <a:cs typeface="Arial"/>
              </a:rPr>
              <a:t>P</a:t>
            </a:r>
            <a:r>
              <a:rPr sz="2215" b="1" spc="-9" dirty="0">
                <a:latin typeface="Arial"/>
                <a:cs typeface="Arial"/>
              </a:rPr>
              <a:t>M</a:t>
            </a:r>
            <a:r>
              <a:rPr sz="2215" b="1" dirty="0">
                <a:latin typeface="Arial"/>
                <a:cs typeface="Arial"/>
              </a:rPr>
              <a:t>O</a:t>
            </a:r>
            <a:endParaRPr sz="2215">
              <a:latin typeface="Arial"/>
              <a:cs typeface="Arial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9655B27-64C2-4B5B-828A-3A28950B739D}"/>
              </a:ext>
            </a:extLst>
          </p:cNvPr>
          <p:cNvSpPr/>
          <p:nvPr/>
        </p:nvSpPr>
        <p:spPr>
          <a:xfrm>
            <a:off x="5435601" y="2878632"/>
            <a:ext cx="576263" cy="51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932D033-3AE0-49A5-99EF-530B50DF4CAC}"/>
              </a:ext>
            </a:extLst>
          </p:cNvPr>
          <p:cNvSpPr txBox="1"/>
          <p:nvPr/>
        </p:nvSpPr>
        <p:spPr>
          <a:xfrm>
            <a:off x="5618164" y="2988169"/>
            <a:ext cx="238125" cy="352425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 marL="11723">
              <a:spcBef>
                <a:spcPts val="92"/>
              </a:spcBef>
              <a:defRPr/>
            </a:pPr>
            <a:r>
              <a:rPr sz="2215" b="1" dirty="0">
                <a:latin typeface="Verdana"/>
                <a:cs typeface="Verdana"/>
              </a:rPr>
              <a:t>B</a:t>
            </a:r>
            <a:endParaRPr sz="2215">
              <a:latin typeface="Verdana"/>
              <a:cs typeface="Verdan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A0FC7C80-5D96-4814-9E55-3D612CE33600}"/>
              </a:ext>
            </a:extLst>
          </p:cNvPr>
          <p:cNvSpPr/>
          <p:nvPr/>
        </p:nvSpPr>
        <p:spPr>
          <a:xfrm>
            <a:off x="4348164" y="5715493"/>
            <a:ext cx="568325" cy="6302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14F9CCB0-3A1F-4CA5-A40C-DD1F87BAAA23}"/>
              </a:ext>
            </a:extLst>
          </p:cNvPr>
          <p:cNvSpPr txBox="1"/>
          <p:nvPr/>
        </p:nvSpPr>
        <p:spPr>
          <a:xfrm>
            <a:off x="4516438" y="5796457"/>
            <a:ext cx="215900" cy="352425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 marL="11723">
              <a:spcBef>
                <a:spcPts val="92"/>
              </a:spcBef>
              <a:defRPr/>
            </a:pPr>
            <a:r>
              <a:rPr sz="2215" b="1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endParaRPr sz="2215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2B8FB377-6416-419D-8511-DFAF12B198D3}"/>
              </a:ext>
            </a:extLst>
          </p:cNvPr>
          <p:cNvSpPr/>
          <p:nvPr/>
        </p:nvSpPr>
        <p:spPr>
          <a:xfrm>
            <a:off x="7170738" y="3948606"/>
            <a:ext cx="576262" cy="539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FE6035D-EC4E-4025-8E4D-5711780F5677}"/>
              </a:ext>
            </a:extLst>
          </p:cNvPr>
          <p:cNvSpPr txBox="1"/>
          <p:nvPr/>
        </p:nvSpPr>
        <p:spPr>
          <a:xfrm>
            <a:off x="7339013" y="4051794"/>
            <a:ext cx="227012" cy="352425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 marL="11723">
              <a:spcBef>
                <a:spcPts val="92"/>
              </a:spcBef>
              <a:defRPr/>
            </a:pPr>
            <a:r>
              <a:rPr sz="2215" b="1" dirty="0">
                <a:latin typeface="Verdana"/>
                <a:cs typeface="Verdana"/>
              </a:rPr>
              <a:t>C</a:t>
            </a:r>
            <a:endParaRPr sz="2215">
              <a:latin typeface="Verdana"/>
              <a:cs typeface="Verdana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37AF87D-B514-463A-8A6B-76412D3B2FD3}"/>
              </a:ext>
            </a:extLst>
          </p:cNvPr>
          <p:cNvSpPr/>
          <p:nvPr/>
        </p:nvSpPr>
        <p:spPr>
          <a:xfrm>
            <a:off x="6664325" y="5644057"/>
            <a:ext cx="611188" cy="6302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A84ADB40-46C2-4421-AB39-1A2D10983637}"/>
              </a:ext>
            </a:extLst>
          </p:cNvPr>
          <p:cNvSpPr txBox="1"/>
          <p:nvPr/>
        </p:nvSpPr>
        <p:spPr>
          <a:xfrm>
            <a:off x="6831014" y="5725019"/>
            <a:ext cx="257175" cy="352425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 marL="11723">
              <a:spcBef>
                <a:spcPts val="92"/>
              </a:spcBef>
              <a:defRPr/>
            </a:pPr>
            <a:r>
              <a:rPr sz="2215" b="1" dirty="0">
                <a:solidFill>
                  <a:schemeClr val="bg1"/>
                </a:solidFill>
                <a:latin typeface="Verdana"/>
                <a:cs typeface="Verdana"/>
              </a:rPr>
              <a:t>D</a:t>
            </a:r>
            <a:endParaRPr sz="2215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47061F0-C031-4FDD-964E-BB3D22D0EDAD}"/>
              </a:ext>
            </a:extLst>
          </p:cNvPr>
          <p:cNvSpPr/>
          <p:nvPr/>
        </p:nvSpPr>
        <p:spPr>
          <a:xfrm>
            <a:off x="3903663" y="3956543"/>
            <a:ext cx="596900" cy="630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321D40FC-133B-4028-BD9E-7346998D2B5A}"/>
              </a:ext>
            </a:extLst>
          </p:cNvPr>
          <p:cNvSpPr txBox="1"/>
          <p:nvPr/>
        </p:nvSpPr>
        <p:spPr>
          <a:xfrm>
            <a:off x="4070350" y="4035919"/>
            <a:ext cx="242888" cy="352425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 marL="11723">
              <a:spcBef>
                <a:spcPts val="92"/>
              </a:spcBef>
              <a:defRPr/>
            </a:pPr>
            <a:r>
              <a:rPr sz="2215" b="1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endParaRPr sz="2215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793358AC-F998-4ADD-A5DA-F576236B42BA}"/>
              </a:ext>
            </a:extLst>
          </p:cNvPr>
          <p:cNvSpPr/>
          <p:nvPr/>
        </p:nvSpPr>
        <p:spPr>
          <a:xfrm>
            <a:off x="6594476" y="5548807"/>
            <a:ext cx="111125" cy="104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4676BE3D-96DB-45D4-A255-2953E3258638}"/>
              </a:ext>
            </a:extLst>
          </p:cNvPr>
          <p:cNvSpPr/>
          <p:nvPr/>
        </p:nvSpPr>
        <p:spPr>
          <a:xfrm>
            <a:off x="5694364" y="3505694"/>
            <a:ext cx="111125" cy="104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0BF4A591-5FB3-4657-A912-F974E579E46C}"/>
              </a:ext>
            </a:extLst>
          </p:cNvPr>
          <p:cNvSpPr/>
          <p:nvPr/>
        </p:nvSpPr>
        <p:spPr>
          <a:xfrm>
            <a:off x="5694364" y="3724769"/>
            <a:ext cx="111125" cy="1063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7A5AC6F-668A-4BD4-8B76-40E2D70E30F6}"/>
              </a:ext>
            </a:extLst>
          </p:cNvPr>
          <p:cNvSpPr txBox="1"/>
          <p:nvPr/>
        </p:nvSpPr>
        <p:spPr>
          <a:xfrm>
            <a:off x="2336800" y="3716832"/>
            <a:ext cx="1409700" cy="1290637"/>
          </a:xfrm>
          <a:prstGeom prst="rect">
            <a:avLst/>
          </a:prstGeom>
        </p:spPr>
        <p:txBody>
          <a:bodyPr lIns="0" tIns="11723" rIns="0" bIns="0">
            <a:spAutoFit/>
          </a:bodyPr>
          <a:lstStyle>
            <a:lvl1pPr marL="11113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88"/>
              </a:spcBef>
            </a:pPr>
            <a:r>
              <a:rPr lang="es-PE" altLang="es-PE" sz="1600"/>
              <a:t>Gestionar  recursos  compartidos  entre todos los  proyectos</a:t>
            </a: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F1F531D-FBF6-4F5C-AB60-C3E9F6CB1EE4}"/>
              </a:ext>
            </a:extLst>
          </p:cNvPr>
          <p:cNvSpPr txBox="1"/>
          <p:nvPr/>
        </p:nvSpPr>
        <p:spPr>
          <a:xfrm>
            <a:off x="7866063" y="3783506"/>
            <a:ext cx="1123950" cy="779462"/>
          </a:xfrm>
          <a:prstGeom prst="rect">
            <a:avLst/>
          </a:prstGeom>
        </p:spPr>
        <p:txBody>
          <a:bodyPr lIns="0" tIns="11723" rIns="0" bIns="0">
            <a:spAutoFit/>
          </a:bodyPr>
          <a:lstStyle>
            <a:lvl1pPr marL="11113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88"/>
              </a:spcBef>
            </a:pPr>
            <a:r>
              <a:rPr lang="es-PE" altLang="es-PE" sz="1600"/>
              <a:t>Coaching,  mentoring y  supervisión</a:t>
            </a: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7FA9F030-52D1-41D6-970A-4F80DA579477}"/>
              </a:ext>
            </a:extLst>
          </p:cNvPr>
          <p:cNvSpPr txBox="1"/>
          <p:nvPr/>
        </p:nvSpPr>
        <p:spPr>
          <a:xfrm>
            <a:off x="2662238" y="5723431"/>
            <a:ext cx="1484312" cy="779462"/>
          </a:xfrm>
          <a:prstGeom prst="rect">
            <a:avLst/>
          </a:prstGeom>
        </p:spPr>
        <p:txBody>
          <a:bodyPr lIns="0" tIns="11723" rIns="0" bIns="0">
            <a:spAutoFit/>
          </a:bodyPr>
          <a:lstStyle>
            <a:lvl1pPr marL="11113" indent="-1588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88"/>
              </a:spcBef>
            </a:pPr>
            <a:r>
              <a:rPr lang="es-PE" altLang="es-PE" sz="1600"/>
              <a:t>Coordinar  comunicación  entre proyectos</a:t>
            </a: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3A7EB064-F412-4021-87FB-04CBB508AD0C}"/>
              </a:ext>
            </a:extLst>
          </p:cNvPr>
          <p:cNvSpPr txBox="1"/>
          <p:nvPr/>
        </p:nvSpPr>
        <p:spPr>
          <a:xfrm>
            <a:off x="7310439" y="5445618"/>
            <a:ext cx="1900237" cy="1035050"/>
          </a:xfrm>
          <a:prstGeom prst="rect">
            <a:avLst/>
          </a:prstGeom>
        </p:spPr>
        <p:txBody>
          <a:bodyPr lIns="0" tIns="11723" rIns="0" bIns="0">
            <a:spAutoFit/>
          </a:bodyPr>
          <a:lstStyle>
            <a:lvl1pPr marL="11113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88"/>
              </a:spcBef>
            </a:pPr>
            <a:r>
              <a:rPr lang="es-PE" altLang="es-PE" sz="1600"/>
              <a:t>Desarrollar  políticas, plantillas y  procedimientos  estándares</a:t>
            </a: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E97CF27-93E8-4606-B05B-8AE67CF469B1}"/>
              </a:ext>
            </a:extLst>
          </p:cNvPr>
          <p:cNvSpPr txBox="1"/>
          <p:nvPr/>
        </p:nvSpPr>
        <p:spPr>
          <a:xfrm>
            <a:off x="1722439" y="2089644"/>
            <a:ext cx="1487487" cy="239713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tabLst>
                <a:tab pos="861082" algn="l"/>
              </a:tabLst>
              <a:defRPr/>
            </a:pPr>
            <a:r>
              <a:rPr sz="1477" b="1" spc="-14" dirty="0">
                <a:latin typeface="Arial"/>
                <a:cs typeface="Arial"/>
              </a:rPr>
              <a:t>P</a:t>
            </a:r>
            <a:r>
              <a:rPr sz="1477" b="1" spc="28" dirty="0">
                <a:latin typeface="Arial"/>
                <a:cs typeface="Arial"/>
              </a:rPr>
              <a:t>M</a:t>
            </a:r>
            <a:r>
              <a:rPr sz="1477" b="1" spc="-18" dirty="0">
                <a:latin typeface="Arial"/>
                <a:cs typeface="Arial"/>
              </a:rPr>
              <a:t>O</a:t>
            </a:r>
            <a:r>
              <a:rPr sz="1477" b="1" dirty="0">
                <a:latin typeface="Arial"/>
                <a:cs typeface="Arial"/>
              </a:rPr>
              <a:t>:	</a:t>
            </a:r>
            <a:r>
              <a:rPr sz="1477" spc="-9" dirty="0">
                <a:latin typeface="Arial"/>
                <a:cs typeface="Arial"/>
              </a:rPr>
              <a:t>Cuerp</a:t>
            </a:r>
            <a:r>
              <a:rPr sz="1477" dirty="0">
                <a:latin typeface="Arial"/>
                <a:cs typeface="Arial"/>
              </a:rPr>
              <a:t>o</a:t>
            </a:r>
            <a:endParaRPr sz="1477">
              <a:latin typeface="Arial"/>
              <a:cs typeface="Arial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53EF6BC7-5B31-435C-90CA-2CACCD3D5346}"/>
              </a:ext>
            </a:extLst>
          </p:cNvPr>
          <p:cNvSpPr txBox="1"/>
          <p:nvPr/>
        </p:nvSpPr>
        <p:spPr>
          <a:xfrm>
            <a:off x="3543300" y="2089644"/>
            <a:ext cx="1887538" cy="239713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tabLst>
                <a:tab pos="1570932" algn="l"/>
              </a:tabLst>
              <a:defRPr/>
            </a:pPr>
            <a:r>
              <a:rPr sz="1477" spc="-9" dirty="0">
                <a:latin typeface="Arial"/>
                <a:cs typeface="Arial"/>
              </a:rPr>
              <a:t>organ</a:t>
            </a:r>
            <a:r>
              <a:rPr sz="1477" dirty="0">
                <a:latin typeface="Arial"/>
                <a:cs typeface="Arial"/>
              </a:rPr>
              <a:t>i</a:t>
            </a:r>
            <a:r>
              <a:rPr sz="1477" spc="-9" dirty="0">
                <a:latin typeface="Arial"/>
                <a:cs typeface="Arial"/>
              </a:rPr>
              <a:t>z</a:t>
            </a:r>
            <a:r>
              <a:rPr sz="1477" spc="-32" dirty="0">
                <a:latin typeface="Arial"/>
                <a:cs typeface="Arial"/>
              </a:rPr>
              <a:t>a</a:t>
            </a:r>
            <a:r>
              <a:rPr sz="1477" spc="5" dirty="0">
                <a:latin typeface="Arial"/>
                <a:cs typeface="Arial"/>
              </a:rPr>
              <a:t>c</a:t>
            </a:r>
            <a:r>
              <a:rPr sz="1477" dirty="0">
                <a:latin typeface="Arial"/>
                <a:cs typeface="Arial"/>
              </a:rPr>
              <a:t>io</a:t>
            </a:r>
            <a:r>
              <a:rPr sz="1477" spc="-32" dirty="0">
                <a:latin typeface="Arial"/>
                <a:cs typeface="Arial"/>
              </a:rPr>
              <a:t>n</a:t>
            </a:r>
            <a:r>
              <a:rPr sz="1477" spc="-9" dirty="0">
                <a:latin typeface="Arial"/>
                <a:cs typeface="Arial"/>
              </a:rPr>
              <a:t>a</a:t>
            </a:r>
            <a:r>
              <a:rPr sz="1477" dirty="0">
                <a:latin typeface="Arial"/>
                <a:cs typeface="Arial"/>
              </a:rPr>
              <a:t>l	</a:t>
            </a:r>
            <a:r>
              <a:rPr sz="1477" spc="5" dirty="0">
                <a:latin typeface="Arial"/>
                <a:cs typeface="Arial"/>
              </a:rPr>
              <a:t>c</a:t>
            </a:r>
            <a:r>
              <a:rPr sz="1477" spc="-9" dirty="0">
                <a:latin typeface="Arial"/>
                <a:cs typeface="Arial"/>
              </a:rPr>
              <a:t>o</a:t>
            </a:r>
            <a:r>
              <a:rPr sz="1477" dirty="0">
                <a:latin typeface="Arial"/>
                <a:cs typeface="Arial"/>
              </a:rPr>
              <a:t>n</a:t>
            </a:r>
            <a:endParaRPr sz="1477">
              <a:latin typeface="Arial"/>
              <a:cs typeface="Arial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8250827D-18FC-407F-9F49-AB9E1B6D946D}"/>
              </a:ext>
            </a:extLst>
          </p:cNvPr>
          <p:cNvSpPr txBox="1"/>
          <p:nvPr/>
        </p:nvSpPr>
        <p:spPr>
          <a:xfrm>
            <a:off x="1722438" y="2315069"/>
            <a:ext cx="3708400" cy="239713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1477" spc="-9" dirty="0">
                <a:latin typeface="Arial"/>
                <a:cs typeface="Arial"/>
              </a:rPr>
              <a:t>responsabilidades relacionadas </a:t>
            </a:r>
            <a:r>
              <a:rPr sz="1477" dirty="0">
                <a:latin typeface="Arial"/>
                <a:cs typeface="Arial"/>
              </a:rPr>
              <a:t>a la</a:t>
            </a:r>
            <a:r>
              <a:rPr sz="1477" spc="65" dirty="0">
                <a:latin typeface="Arial"/>
                <a:cs typeface="Arial"/>
              </a:rPr>
              <a:t> </a:t>
            </a:r>
            <a:r>
              <a:rPr sz="1477" spc="-5" dirty="0">
                <a:latin typeface="Arial"/>
                <a:cs typeface="Arial"/>
              </a:rPr>
              <a:t>gestión</a:t>
            </a:r>
            <a:endParaRPr sz="1477">
              <a:latin typeface="Arial"/>
              <a:cs typeface="Arial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8EEB2515-6643-4BCE-B5D5-8D39E4E56AB8}"/>
              </a:ext>
            </a:extLst>
          </p:cNvPr>
          <p:cNvSpPr txBox="1"/>
          <p:nvPr/>
        </p:nvSpPr>
        <p:spPr>
          <a:xfrm>
            <a:off x="1722438" y="2540494"/>
            <a:ext cx="3708400" cy="239713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tabLst>
                <a:tab pos="1210438" algn="l"/>
                <a:tab pos="1488868" algn="l"/>
                <a:tab pos="2606105" algn="l"/>
                <a:tab pos="3000010" algn="l"/>
              </a:tabLst>
              <a:defRPr/>
            </a:pPr>
            <a:r>
              <a:rPr sz="1477" spc="-5" dirty="0">
                <a:latin typeface="Arial"/>
                <a:cs typeface="Arial"/>
              </a:rPr>
              <a:t>centralizada	</a:t>
            </a:r>
            <a:r>
              <a:rPr sz="1477" dirty="0">
                <a:latin typeface="Arial"/>
                <a:cs typeface="Arial"/>
              </a:rPr>
              <a:t>y	</a:t>
            </a:r>
            <a:r>
              <a:rPr sz="1477" spc="-5" dirty="0">
                <a:latin typeface="Arial"/>
                <a:cs typeface="Arial"/>
              </a:rPr>
              <a:t>coordinada	de	</a:t>
            </a:r>
            <a:r>
              <a:rPr sz="1477" spc="-9" dirty="0">
                <a:latin typeface="Arial"/>
                <a:cs typeface="Arial"/>
              </a:rPr>
              <a:t>aquellos</a:t>
            </a:r>
            <a:endParaRPr sz="1477">
              <a:latin typeface="Arial"/>
              <a:cs typeface="Arial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7D8DE133-6F87-42B7-805C-4BB60CF4E29A}"/>
              </a:ext>
            </a:extLst>
          </p:cNvPr>
          <p:cNvSpPr txBox="1"/>
          <p:nvPr/>
        </p:nvSpPr>
        <p:spPr>
          <a:xfrm>
            <a:off x="1722438" y="2764331"/>
            <a:ext cx="3308350" cy="468312"/>
          </a:xfrm>
          <a:prstGeom prst="rect">
            <a:avLst/>
          </a:prstGeom>
        </p:spPr>
        <p:txBody>
          <a:bodyPr lIns="0" tIns="12895" rIns="0" bIns="0">
            <a:spAutoFit/>
          </a:bodyPr>
          <a:lstStyle/>
          <a:p>
            <a:pPr marL="11723">
              <a:spcBef>
                <a:spcPts val="102"/>
              </a:spcBef>
              <a:defRPr/>
            </a:pPr>
            <a:r>
              <a:rPr sz="1477" spc="-5" dirty="0">
                <a:latin typeface="Arial"/>
                <a:cs typeface="Arial"/>
              </a:rPr>
              <a:t>proyectos bajo </a:t>
            </a:r>
            <a:r>
              <a:rPr sz="1477" spc="9" dirty="0">
                <a:latin typeface="Arial"/>
                <a:cs typeface="Arial"/>
              </a:rPr>
              <a:t>su</a:t>
            </a:r>
            <a:r>
              <a:rPr sz="1477" spc="-23" dirty="0">
                <a:latin typeface="Arial"/>
                <a:cs typeface="Arial"/>
              </a:rPr>
              <a:t> </a:t>
            </a:r>
            <a:r>
              <a:rPr sz="1477" dirty="0">
                <a:latin typeface="Arial"/>
                <a:cs typeface="Arial"/>
              </a:rPr>
              <a:t>dominio</a:t>
            </a:r>
            <a:endParaRPr sz="1477">
              <a:latin typeface="Arial"/>
              <a:cs typeface="Arial"/>
            </a:endParaRPr>
          </a:p>
          <a:p>
            <a:pPr marL="11723">
              <a:defRPr/>
            </a:pPr>
            <a:r>
              <a:rPr sz="1477" dirty="0">
                <a:latin typeface="Arial"/>
                <a:cs typeface="Arial"/>
              </a:rPr>
              <a:t>PMO= Oficina </a:t>
            </a:r>
            <a:r>
              <a:rPr sz="1477" spc="-5" dirty="0">
                <a:latin typeface="Arial"/>
                <a:cs typeface="Arial"/>
              </a:rPr>
              <a:t>de </a:t>
            </a:r>
            <a:r>
              <a:rPr sz="1477" dirty="0">
                <a:latin typeface="Arial"/>
                <a:cs typeface="Arial"/>
              </a:rPr>
              <a:t>Gestión </a:t>
            </a:r>
            <a:r>
              <a:rPr sz="1477" spc="-5" dirty="0">
                <a:latin typeface="Arial"/>
                <a:cs typeface="Arial"/>
              </a:rPr>
              <a:t>de</a:t>
            </a:r>
            <a:r>
              <a:rPr sz="1477" spc="-37" dirty="0">
                <a:latin typeface="Arial"/>
                <a:cs typeface="Arial"/>
              </a:rPr>
              <a:t> </a:t>
            </a:r>
            <a:r>
              <a:rPr sz="1477" spc="-5" dirty="0">
                <a:latin typeface="Arial"/>
                <a:cs typeface="Arial"/>
              </a:rPr>
              <a:t>Proyectos</a:t>
            </a:r>
            <a:endParaRPr sz="1477">
              <a:latin typeface="Arial"/>
              <a:cs typeface="Arial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9A88F936-A7CD-4AA2-8CC5-E35E0FEE6298}"/>
              </a:ext>
            </a:extLst>
          </p:cNvPr>
          <p:cNvSpPr txBox="1"/>
          <p:nvPr/>
        </p:nvSpPr>
        <p:spPr>
          <a:xfrm>
            <a:off x="6027739" y="2072181"/>
            <a:ext cx="2936875" cy="1295400"/>
          </a:xfrm>
          <a:prstGeom prst="rect">
            <a:avLst/>
          </a:prstGeom>
        </p:spPr>
        <p:txBody>
          <a:bodyPr lIns="0" tIns="124265" rIns="0" bIns="0">
            <a:spAutoFit/>
          </a:bodyPr>
          <a:lstStyle>
            <a:lvl1pPr marL="87313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975"/>
              </a:spcBef>
            </a:pPr>
            <a:r>
              <a:rPr lang="es-PE" altLang="es-PE" sz="2000"/>
              <a:t>Responsabilidades PMO</a:t>
            </a:r>
          </a:p>
          <a:p>
            <a:pPr algn="ctr">
              <a:spcBef>
                <a:spcPts val="725"/>
              </a:spcBef>
            </a:pPr>
            <a:r>
              <a:rPr lang="es-PE" altLang="es-PE" sz="1600"/>
              <a:t>Suministrar metodología,  mejores prácticas y  estándares</a:t>
            </a:r>
          </a:p>
        </p:txBody>
      </p:sp>
      <p:sp>
        <p:nvSpPr>
          <p:cNvPr id="31" name="bk object 25">
            <a:extLst>
              <a:ext uri="{FF2B5EF4-FFF2-40B4-BE49-F238E27FC236}">
                <a16:creationId xmlns:a16="http://schemas.microsoft.com/office/drawing/2014/main" id="{01F42C77-3280-489F-950C-32977E21C9D6}"/>
              </a:ext>
            </a:extLst>
          </p:cNvPr>
          <p:cNvSpPr/>
          <p:nvPr/>
        </p:nvSpPr>
        <p:spPr>
          <a:xfrm>
            <a:off x="4086225" y="3113581"/>
            <a:ext cx="3403600" cy="3344862"/>
          </a:xfrm>
          <a:custGeom>
            <a:avLst/>
            <a:gdLst/>
            <a:ahLst/>
            <a:cxnLst/>
            <a:rect l="l" t="t" r="r" b="b"/>
            <a:pathLst>
              <a:path w="3688079" h="3343910">
                <a:moveTo>
                  <a:pt x="0" y="1671828"/>
                </a:moveTo>
                <a:lnTo>
                  <a:pt x="685" y="1625811"/>
                </a:lnTo>
                <a:lnTo>
                  <a:pt x="2728" y="1580102"/>
                </a:lnTo>
                <a:lnTo>
                  <a:pt x="6113" y="1534716"/>
                </a:lnTo>
                <a:lnTo>
                  <a:pt x="10820" y="1489670"/>
                </a:lnTo>
                <a:lnTo>
                  <a:pt x="16834" y="1444978"/>
                </a:lnTo>
                <a:lnTo>
                  <a:pt x="24135" y="1400657"/>
                </a:lnTo>
                <a:lnTo>
                  <a:pt x="32708" y="1356723"/>
                </a:lnTo>
                <a:lnTo>
                  <a:pt x="42533" y="1313192"/>
                </a:lnTo>
                <a:lnTo>
                  <a:pt x="53593" y="1270079"/>
                </a:lnTo>
                <a:lnTo>
                  <a:pt x="65872" y="1227402"/>
                </a:lnTo>
                <a:lnTo>
                  <a:pt x="79351" y="1185175"/>
                </a:lnTo>
                <a:lnTo>
                  <a:pt x="94012" y="1143414"/>
                </a:lnTo>
                <a:lnTo>
                  <a:pt x="109838" y="1102136"/>
                </a:lnTo>
                <a:lnTo>
                  <a:pt x="126812" y="1061357"/>
                </a:lnTo>
                <a:lnTo>
                  <a:pt x="144916" y="1021091"/>
                </a:lnTo>
                <a:lnTo>
                  <a:pt x="164133" y="981357"/>
                </a:lnTo>
                <a:lnTo>
                  <a:pt x="184444" y="942168"/>
                </a:lnTo>
                <a:lnTo>
                  <a:pt x="205832" y="903542"/>
                </a:lnTo>
                <a:lnTo>
                  <a:pt x="228280" y="865494"/>
                </a:lnTo>
                <a:lnTo>
                  <a:pt x="251770" y="828040"/>
                </a:lnTo>
                <a:lnTo>
                  <a:pt x="276284" y="791195"/>
                </a:lnTo>
                <a:lnTo>
                  <a:pt x="301806" y="754977"/>
                </a:lnTo>
                <a:lnTo>
                  <a:pt x="328316" y="719401"/>
                </a:lnTo>
                <a:lnTo>
                  <a:pt x="355799" y="684483"/>
                </a:lnTo>
                <a:lnTo>
                  <a:pt x="384235" y="650238"/>
                </a:lnTo>
                <a:lnTo>
                  <a:pt x="413608" y="616683"/>
                </a:lnTo>
                <a:lnTo>
                  <a:pt x="443900" y="583834"/>
                </a:lnTo>
                <a:lnTo>
                  <a:pt x="475094" y="551706"/>
                </a:lnTo>
                <a:lnTo>
                  <a:pt x="507171" y="520316"/>
                </a:lnTo>
                <a:lnTo>
                  <a:pt x="540115" y="489680"/>
                </a:lnTo>
                <a:lnTo>
                  <a:pt x="573907" y="459813"/>
                </a:lnTo>
                <a:lnTo>
                  <a:pt x="608530" y="430731"/>
                </a:lnTo>
                <a:lnTo>
                  <a:pt x="643967" y="402450"/>
                </a:lnTo>
                <a:lnTo>
                  <a:pt x="680200" y="374987"/>
                </a:lnTo>
                <a:lnTo>
                  <a:pt x="717211" y="348357"/>
                </a:lnTo>
                <a:lnTo>
                  <a:pt x="754983" y="322575"/>
                </a:lnTo>
                <a:lnTo>
                  <a:pt x="793498" y="297659"/>
                </a:lnTo>
                <a:lnTo>
                  <a:pt x="832739" y="273624"/>
                </a:lnTo>
                <a:lnTo>
                  <a:pt x="872688" y="250486"/>
                </a:lnTo>
                <a:lnTo>
                  <a:pt x="913327" y="228261"/>
                </a:lnTo>
                <a:lnTo>
                  <a:pt x="954639" y="206964"/>
                </a:lnTo>
                <a:lnTo>
                  <a:pt x="996607" y="186613"/>
                </a:lnTo>
                <a:lnTo>
                  <a:pt x="1039212" y="167221"/>
                </a:lnTo>
                <a:lnTo>
                  <a:pt x="1082437" y="148807"/>
                </a:lnTo>
                <a:lnTo>
                  <a:pt x="1126265" y="131385"/>
                </a:lnTo>
                <a:lnTo>
                  <a:pt x="1170678" y="114971"/>
                </a:lnTo>
                <a:lnTo>
                  <a:pt x="1215659" y="99582"/>
                </a:lnTo>
                <a:lnTo>
                  <a:pt x="1261189" y="85234"/>
                </a:lnTo>
                <a:lnTo>
                  <a:pt x="1307251" y="71941"/>
                </a:lnTo>
                <a:lnTo>
                  <a:pt x="1353828" y="59721"/>
                </a:lnTo>
                <a:lnTo>
                  <a:pt x="1400903" y="48589"/>
                </a:lnTo>
                <a:lnTo>
                  <a:pt x="1448456" y="38561"/>
                </a:lnTo>
                <a:lnTo>
                  <a:pt x="1496472" y="29654"/>
                </a:lnTo>
                <a:lnTo>
                  <a:pt x="1544932" y="21882"/>
                </a:lnTo>
                <a:lnTo>
                  <a:pt x="1593819" y="15262"/>
                </a:lnTo>
                <a:lnTo>
                  <a:pt x="1643115" y="9810"/>
                </a:lnTo>
                <a:lnTo>
                  <a:pt x="1692803" y="5542"/>
                </a:lnTo>
                <a:lnTo>
                  <a:pt x="1742864" y="2473"/>
                </a:lnTo>
                <a:lnTo>
                  <a:pt x="1793282" y="621"/>
                </a:lnTo>
                <a:lnTo>
                  <a:pt x="1844040" y="0"/>
                </a:lnTo>
                <a:lnTo>
                  <a:pt x="1894797" y="621"/>
                </a:lnTo>
                <a:lnTo>
                  <a:pt x="1945215" y="2473"/>
                </a:lnTo>
                <a:lnTo>
                  <a:pt x="1995276" y="5542"/>
                </a:lnTo>
                <a:lnTo>
                  <a:pt x="2044964" y="9810"/>
                </a:lnTo>
                <a:lnTo>
                  <a:pt x="2094260" y="15262"/>
                </a:lnTo>
                <a:lnTo>
                  <a:pt x="2143147" y="21882"/>
                </a:lnTo>
                <a:lnTo>
                  <a:pt x="2191607" y="29654"/>
                </a:lnTo>
                <a:lnTo>
                  <a:pt x="2239623" y="38561"/>
                </a:lnTo>
                <a:lnTo>
                  <a:pt x="2287176" y="48589"/>
                </a:lnTo>
                <a:lnTo>
                  <a:pt x="2334251" y="59721"/>
                </a:lnTo>
                <a:lnTo>
                  <a:pt x="2380828" y="71941"/>
                </a:lnTo>
                <a:lnTo>
                  <a:pt x="2426890" y="85234"/>
                </a:lnTo>
                <a:lnTo>
                  <a:pt x="2472420" y="99582"/>
                </a:lnTo>
                <a:lnTo>
                  <a:pt x="2517401" y="114971"/>
                </a:lnTo>
                <a:lnTo>
                  <a:pt x="2561814" y="131385"/>
                </a:lnTo>
                <a:lnTo>
                  <a:pt x="2605642" y="148807"/>
                </a:lnTo>
                <a:lnTo>
                  <a:pt x="2648867" y="167221"/>
                </a:lnTo>
                <a:lnTo>
                  <a:pt x="2691472" y="186613"/>
                </a:lnTo>
                <a:lnTo>
                  <a:pt x="2733440" y="206964"/>
                </a:lnTo>
                <a:lnTo>
                  <a:pt x="2774752" y="228261"/>
                </a:lnTo>
                <a:lnTo>
                  <a:pt x="2815391" y="250486"/>
                </a:lnTo>
                <a:lnTo>
                  <a:pt x="2855340" y="273624"/>
                </a:lnTo>
                <a:lnTo>
                  <a:pt x="2894581" y="297659"/>
                </a:lnTo>
                <a:lnTo>
                  <a:pt x="2933096" y="322575"/>
                </a:lnTo>
                <a:lnTo>
                  <a:pt x="2970868" y="348357"/>
                </a:lnTo>
                <a:lnTo>
                  <a:pt x="3007879" y="374987"/>
                </a:lnTo>
                <a:lnTo>
                  <a:pt x="3044112" y="402450"/>
                </a:lnTo>
                <a:lnTo>
                  <a:pt x="3079549" y="430731"/>
                </a:lnTo>
                <a:lnTo>
                  <a:pt x="3114172" y="459813"/>
                </a:lnTo>
                <a:lnTo>
                  <a:pt x="3147964" y="489680"/>
                </a:lnTo>
                <a:lnTo>
                  <a:pt x="3180908" y="520316"/>
                </a:lnTo>
                <a:lnTo>
                  <a:pt x="3212985" y="551706"/>
                </a:lnTo>
                <a:lnTo>
                  <a:pt x="3244179" y="583834"/>
                </a:lnTo>
                <a:lnTo>
                  <a:pt x="3274471" y="616683"/>
                </a:lnTo>
                <a:lnTo>
                  <a:pt x="3303844" y="650238"/>
                </a:lnTo>
                <a:lnTo>
                  <a:pt x="3332280" y="684483"/>
                </a:lnTo>
                <a:lnTo>
                  <a:pt x="3359763" y="719401"/>
                </a:lnTo>
                <a:lnTo>
                  <a:pt x="3386273" y="754977"/>
                </a:lnTo>
                <a:lnTo>
                  <a:pt x="3411795" y="791195"/>
                </a:lnTo>
                <a:lnTo>
                  <a:pt x="3436309" y="828039"/>
                </a:lnTo>
                <a:lnTo>
                  <a:pt x="3459799" y="865494"/>
                </a:lnTo>
                <a:lnTo>
                  <a:pt x="3482247" y="903542"/>
                </a:lnTo>
                <a:lnTo>
                  <a:pt x="3503635" y="942168"/>
                </a:lnTo>
                <a:lnTo>
                  <a:pt x="3523946" y="981357"/>
                </a:lnTo>
                <a:lnTo>
                  <a:pt x="3543163" y="1021091"/>
                </a:lnTo>
                <a:lnTo>
                  <a:pt x="3561267" y="1061357"/>
                </a:lnTo>
                <a:lnTo>
                  <a:pt x="3578241" y="1102136"/>
                </a:lnTo>
                <a:lnTo>
                  <a:pt x="3594067" y="1143414"/>
                </a:lnTo>
                <a:lnTo>
                  <a:pt x="3608728" y="1185175"/>
                </a:lnTo>
                <a:lnTo>
                  <a:pt x="3622207" y="1227402"/>
                </a:lnTo>
                <a:lnTo>
                  <a:pt x="3634486" y="1270079"/>
                </a:lnTo>
                <a:lnTo>
                  <a:pt x="3645546" y="1313192"/>
                </a:lnTo>
                <a:lnTo>
                  <a:pt x="3655371" y="1356723"/>
                </a:lnTo>
                <a:lnTo>
                  <a:pt x="3663944" y="1400657"/>
                </a:lnTo>
                <a:lnTo>
                  <a:pt x="3671245" y="1444978"/>
                </a:lnTo>
                <a:lnTo>
                  <a:pt x="3677259" y="1489670"/>
                </a:lnTo>
                <a:lnTo>
                  <a:pt x="3681966" y="1534716"/>
                </a:lnTo>
                <a:lnTo>
                  <a:pt x="3685351" y="1580102"/>
                </a:lnTo>
                <a:lnTo>
                  <a:pt x="3687394" y="1625811"/>
                </a:lnTo>
                <a:lnTo>
                  <a:pt x="3688079" y="1671828"/>
                </a:lnTo>
                <a:lnTo>
                  <a:pt x="3687394" y="1717844"/>
                </a:lnTo>
                <a:lnTo>
                  <a:pt x="3685351" y="1763553"/>
                </a:lnTo>
                <a:lnTo>
                  <a:pt x="3681966" y="1808939"/>
                </a:lnTo>
                <a:lnTo>
                  <a:pt x="3677259" y="1853985"/>
                </a:lnTo>
                <a:lnTo>
                  <a:pt x="3671245" y="1898677"/>
                </a:lnTo>
                <a:lnTo>
                  <a:pt x="3663944" y="1942998"/>
                </a:lnTo>
                <a:lnTo>
                  <a:pt x="3655371" y="1986932"/>
                </a:lnTo>
                <a:lnTo>
                  <a:pt x="3645546" y="2030463"/>
                </a:lnTo>
                <a:lnTo>
                  <a:pt x="3634486" y="2073576"/>
                </a:lnTo>
                <a:lnTo>
                  <a:pt x="3622207" y="2116253"/>
                </a:lnTo>
                <a:lnTo>
                  <a:pt x="3608728" y="2158480"/>
                </a:lnTo>
                <a:lnTo>
                  <a:pt x="3594067" y="2200241"/>
                </a:lnTo>
                <a:lnTo>
                  <a:pt x="3578241" y="2241519"/>
                </a:lnTo>
                <a:lnTo>
                  <a:pt x="3561267" y="2282298"/>
                </a:lnTo>
                <a:lnTo>
                  <a:pt x="3543163" y="2322564"/>
                </a:lnTo>
                <a:lnTo>
                  <a:pt x="3523946" y="2362298"/>
                </a:lnTo>
                <a:lnTo>
                  <a:pt x="3503635" y="2401487"/>
                </a:lnTo>
                <a:lnTo>
                  <a:pt x="3482247" y="2440113"/>
                </a:lnTo>
                <a:lnTo>
                  <a:pt x="3459799" y="2478161"/>
                </a:lnTo>
                <a:lnTo>
                  <a:pt x="3436309" y="2515616"/>
                </a:lnTo>
                <a:lnTo>
                  <a:pt x="3411795" y="2552460"/>
                </a:lnTo>
                <a:lnTo>
                  <a:pt x="3386273" y="2588678"/>
                </a:lnTo>
                <a:lnTo>
                  <a:pt x="3359763" y="2624254"/>
                </a:lnTo>
                <a:lnTo>
                  <a:pt x="3332280" y="2659172"/>
                </a:lnTo>
                <a:lnTo>
                  <a:pt x="3303844" y="2693417"/>
                </a:lnTo>
                <a:lnTo>
                  <a:pt x="3274471" y="2726972"/>
                </a:lnTo>
                <a:lnTo>
                  <a:pt x="3244179" y="2759821"/>
                </a:lnTo>
                <a:lnTo>
                  <a:pt x="3212985" y="2791949"/>
                </a:lnTo>
                <a:lnTo>
                  <a:pt x="3180908" y="2823339"/>
                </a:lnTo>
                <a:lnTo>
                  <a:pt x="3147964" y="2853975"/>
                </a:lnTo>
                <a:lnTo>
                  <a:pt x="3114172" y="2883842"/>
                </a:lnTo>
                <a:lnTo>
                  <a:pt x="3079549" y="2912924"/>
                </a:lnTo>
                <a:lnTo>
                  <a:pt x="3044112" y="2941205"/>
                </a:lnTo>
                <a:lnTo>
                  <a:pt x="3007879" y="2968668"/>
                </a:lnTo>
                <a:lnTo>
                  <a:pt x="2970868" y="2995298"/>
                </a:lnTo>
                <a:lnTo>
                  <a:pt x="2933096" y="3021080"/>
                </a:lnTo>
                <a:lnTo>
                  <a:pt x="2894581" y="3045996"/>
                </a:lnTo>
                <a:lnTo>
                  <a:pt x="2855340" y="3070031"/>
                </a:lnTo>
                <a:lnTo>
                  <a:pt x="2815391" y="3093169"/>
                </a:lnTo>
                <a:lnTo>
                  <a:pt x="2774752" y="3115394"/>
                </a:lnTo>
                <a:lnTo>
                  <a:pt x="2733440" y="3136691"/>
                </a:lnTo>
                <a:lnTo>
                  <a:pt x="2691472" y="3157042"/>
                </a:lnTo>
                <a:lnTo>
                  <a:pt x="2648867" y="3176434"/>
                </a:lnTo>
                <a:lnTo>
                  <a:pt x="2605642" y="3194848"/>
                </a:lnTo>
                <a:lnTo>
                  <a:pt x="2561814" y="3212270"/>
                </a:lnTo>
                <a:lnTo>
                  <a:pt x="2517401" y="3228684"/>
                </a:lnTo>
                <a:lnTo>
                  <a:pt x="2472420" y="3244073"/>
                </a:lnTo>
                <a:lnTo>
                  <a:pt x="2426890" y="3258421"/>
                </a:lnTo>
                <a:lnTo>
                  <a:pt x="2380828" y="3271714"/>
                </a:lnTo>
                <a:lnTo>
                  <a:pt x="2334251" y="3283934"/>
                </a:lnTo>
                <a:lnTo>
                  <a:pt x="2287176" y="3295066"/>
                </a:lnTo>
                <a:lnTo>
                  <a:pt x="2239623" y="3305094"/>
                </a:lnTo>
                <a:lnTo>
                  <a:pt x="2191607" y="3314001"/>
                </a:lnTo>
                <a:lnTo>
                  <a:pt x="2143147" y="3321773"/>
                </a:lnTo>
                <a:lnTo>
                  <a:pt x="2094260" y="3328393"/>
                </a:lnTo>
                <a:lnTo>
                  <a:pt x="2044964" y="3333845"/>
                </a:lnTo>
                <a:lnTo>
                  <a:pt x="1995276" y="3338113"/>
                </a:lnTo>
                <a:lnTo>
                  <a:pt x="1945215" y="3341182"/>
                </a:lnTo>
                <a:lnTo>
                  <a:pt x="1894797" y="3343034"/>
                </a:lnTo>
                <a:lnTo>
                  <a:pt x="1844040" y="3343656"/>
                </a:lnTo>
                <a:lnTo>
                  <a:pt x="1793282" y="3343034"/>
                </a:lnTo>
                <a:lnTo>
                  <a:pt x="1742864" y="3341182"/>
                </a:lnTo>
                <a:lnTo>
                  <a:pt x="1692803" y="3338113"/>
                </a:lnTo>
                <a:lnTo>
                  <a:pt x="1643115" y="3333845"/>
                </a:lnTo>
                <a:lnTo>
                  <a:pt x="1593819" y="3328393"/>
                </a:lnTo>
                <a:lnTo>
                  <a:pt x="1544932" y="3321773"/>
                </a:lnTo>
                <a:lnTo>
                  <a:pt x="1496472" y="3314001"/>
                </a:lnTo>
                <a:lnTo>
                  <a:pt x="1448456" y="3305094"/>
                </a:lnTo>
                <a:lnTo>
                  <a:pt x="1400903" y="3295066"/>
                </a:lnTo>
                <a:lnTo>
                  <a:pt x="1353828" y="3283934"/>
                </a:lnTo>
                <a:lnTo>
                  <a:pt x="1307251" y="3271714"/>
                </a:lnTo>
                <a:lnTo>
                  <a:pt x="1261189" y="3258421"/>
                </a:lnTo>
                <a:lnTo>
                  <a:pt x="1215659" y="3244073"/>
                </a:lnTo>
                <a:lnTo>
                  <a:pt x="1170678" y="3228684"/>
                </a:lnTo>
                <a:lnTo>
                  <a:pt x="1126265" y="3212270"/>
                </a:lnTo>
                <a:lnTo>
                  <a:pt x="1082437" y="3194848"/>
                </a:lnTo>
                <a:lnTo>
                  <a:pt x="1039212" y="3176434"/>
                </a:lnTo>
                <a:lnTo>
                  <a:pt x="996607" y="3157042"/>
                </a:lnTo>
                <a:lnTo>
                  <a:pt x="954639" y="3136691"/>
                </a:lnTo>
                <a:lnTo>
                  <a:pt x="913327" y="3115394"/>
                </a:lnTo>
                <a:lnTo>
                  <a:pt x="872688" y="3093169"/>
                </a:lnTo>
                <a:lnTo>
                  <a:pt x="832739" y="3070031"/>
                </a:lnTo>
                <a:lnTo>
                  <a:pt x="793498" y="3045996"/>
                </a:lnTo>
                <a:lnTo>
                  <a:pt x="754983" y="3021080"/>
                </a:lnTo>
                <a:lnTo>
                  <a:pt x="717211" y="2995298"/>
                </a:lnTo>
                <a:lnTo>
                  <a:pt x="680200" y="2968668"/>
                </a:lnTo>
                <a:lnTo>
                  <a:pt x="643967" y="2941205"/>
                </a:lnTo>
                <a:lnTo>
                  <a:pt x="608530" y="2912924"/>
                </a:lnTo>
                <a:lnTo>
                  <a:pt x="573907" y="2883842"/>
                </a:lnTo>
                <a:lnTo>
                  <a:pt x="540115" y="2853975"/>
                </a:lnTo>
                <a:lnTo>
                  <a:pt x="507171" y="2823339"/>
                </a:lnTo>
                <a:lnTo>
                  <a:pt x="475094" y="2791949"/>
                </a:lnTo>
                <a:lnTo>
                  <a:pt x="443900" y="2759821"/>
                </a:lnTo>
                <a:lnTo>
                  <a:pt x="413608" y="2726972"/>
                </a:lnTo>
                <a:lnTo>
                  <a:pt x="384235" y="2693417"/>
                </a:lnTo>
                <a:lnTo>
                  <a:pt x="355799" y="2659172"/>
                </a:lnTo>
                <a:lnTo>
                  <a:pt x="328316" y="2624254"/>
                </a:lnTo>
                <a:lnTo>
                  <a:pt x="301806" y="2588678"/>
                </a:lnTo>
                <a:lnTo>
                  <a:pt x="276284" y="2552460"/>
                </a:lnTo>
                <a:lnTo>
                  <a:pt x="251770" y="2515616"/>
                </a:lnTo>
                <a:lnTo>
                  <a:pt x="228280" y="2478161"/>
                </a:lnTo>
                <a:lnTo>
                  <a:pt x="205832" y="2440113"/>
                </a:lnTo>
                <a:lnTo>
                  <a:pt x="184444" y="2401487"/>
                </a:lnTo>
                <a:lnTo>
                  <a:pt x="164133" y="2362298"/>
                </a:lnTo>
                <a:lnTo>
                  <a:pt x="144916" y="2322564"/>
                </a:lnTo>
                <a:lnTo>
                  <a:pt x="126812" y="2282298"/>
                </a:lnTo>
                <a:lnTo>
                  <a:pt x="109838" y="2241519"/>
                </a:lnTo>
                <a:lnTo>
                  <a:pt x="94012" y="2200241"/>
                </a:lnTo>
                <a:lnTo>
                  <a:pt x="79351" y="2158480"/>
                </a:lnTo>
                <a:lnTo>
                  <a:pt x="65872" y="2116253"/>
                </a:lnTo>
                <a:lnTo>
                  <a:pt x="53593" y="2073576"/>
                </a:lnTo>
                <a:lnTo>
                  <a:pt x="42533" y="2030463"/>
                </a:lnTo>
                <a:lnTo>
                  <a:pt x="32708" y="1986932"/>
                </a:lnTo>
                <a:lnTo>
                  <a:pt x="24135" y="1942998"/>
                </a:lnTo>
                <a:lnTo>
                  <a:pt x="16834" y="1898677"/>
                </a:lnTo>
                <a:lnTo>
                  <a:pt x="10820" y="1853985"/>
                </a:lnTo>
                <a:lnTo>
                  <a:pt x="6113" y="1808939"/>
                </a:lnTo>
                <a:lnTo>
                  <a:pt x="2728" y="1763553"/>
                </a:lnTo>
                <a:lnTo>
                  <a:pt x="685" y="1717844"/>
                </a:lnTo>
                <a:lnTo>
                  <a:pt x="0" y="1671828"/>
                </a:lnTo>
                <a:close/>
              </a:path>
            </a:pathLst>
          </a:custGeom>
          <a:ln w="9144">
            <a:solidFill>
              <a:srgbClr val="17347C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>
              <a:solidFill>
                <a:schemeClr val="bg1"/>
              </a:solidFill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BCD003D2-445F-4C38-9BB2-967387AE44A7}"/>
              </a:ext>
            </a:extLst>
          </p:cNvPr>
          <p:cNvSpPr/>
          <p:nvPr/>
        </p:nvSpPr>
        <p:spPr>
          <a:xfrm>
            <a:off x="5451475" y="2910382"/>
            <a:ext cx="590550" cy="6302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>
              <a:solidFill>
                <a:schemeClr val="bg1"/>
              </a:solidFill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B805C2F0-A4AB-4BC7-9611-42DB00DEF31C}"/>
              </a:ext>
            </a:extLst>
          </p:cNvPr>
          <p:cNvSpPr/>
          <p:nvPr/>
        </p:nvSpPr>
        <p:spPr>
          <a:xfrm>
            <a:off x="7170739" y="3974007"/>
            <a:ext cx="579437" cy="6302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225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5EC3A3-B626-40C1-9443-299C438012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spc="-14" dirty="0"/>
              <a:t>Ciclo </a:t>
            </a:r>
            <a:r>
              <a:rPr lang="es-PE" spc="-5" dirty="0"/>
              <a:t>de </a:t>
            </a:r>
            <a:r>
              <a:rPr lang="es-PE" spc="-9" dirty="0"/>
              <a:t>vida del</a:t>
            </a:r>
            <a:r>
              <a:rPr lang="es-PE" spc="102" dirty="0"/>
              <a:t> </a:t>
            </a:r>
            <a:r>
              <a:rPr lang="es-PE" spc="-9" dirty="0"/>
              <a:t>proyecto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9A5E57-52E0-4060-8E60-5DFF8EA482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259F924-AF9F-489E-9289-A715EB1D7F28}"/>
              </a:ext>
            </a:extLst>
          </p:cNvPr>
          <p:cNvSpPr txBox="1"/>
          <p:nvPr/>
        </p:nvSpPr>
        <p:spPr>
          <a:xfrm>
            <a:off x="2159000" y="1837726"/>
            <a:ext cx="7850188" cy="352425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 marL="11723">
              <a:spcBef>
                <a:spcPts val="92"/>
              </a:spcBef>
              <a:defRPr/>
            </a:pPr>
            <a:r>
              <a:rPr sz="2215" spc="-5" dirty="0">
                <a:solidFill>
                  <a:srgbClr val="17347C"/>
                </a:solidFill>
                <a:latin typeface="Verdana"/>
                <a:cs typeface="Verdana"/>
              </a:rPr>
              <a:t>Relaciones entre </a:t>
            </a:r>
            <a:r>
              <a:rPr sz="2215" dirty="0">
                <a:solidFill>
                  <a:srgbClr val="17347C"/>
                </a:solidFill>
                <a:latin typeface="Verdana"/>
                <a:cs typeface="Verdana"/>
              </a:rPr>
              <a:t>el </a:t>
            </a:r>
            <a:r>
              <a:rPr sz="2215" spc="-9" dirty="0">
                <a:solidFill>
                  <a:srgbClr val="17347C"/>
                </a:solidFill>
                <a:latin typeface="Verdana"/>
                <a:cs typeface="Verdana"/>
              </a:rPr>
              <a:t>Ciclo </a:t>
            </a:r>
            <a:r>
              <a:rPr sz="2215" spc="-5" dirty="0">
                <a:solidFill>
                  <a:srgbClr val="17347C"/>
                </a:solidFill>
                <a:latin typeface="Verdana"/>
                <a:cs typeface="Verdana"/>
              </a:rPr>
              <a:t>de </a:t>
            </a:r>
            <a:r>
              <a:rPr sz="2215" spc="-14" dirty="0">
                <a:solidFill>
                  <a:srgbClr val="17347C"/>
                </a:solidFill>
                <a:latin typeface="Verdana"/>
                <a:cs typeface="Verdana"/>
              </a:rPr>
              <a:t>Vida </a:t>
            </a:r>
            <a:r>
              <a:rPr sz="2215" spc="-5" dirty="0">
                <a:solidFill>
                  <a:srgbClr val="17347C"/>
                </a:solidFill>
                <a:latin typeface="Verdana"/>
                <a:cs typeface="Verdana"/>
              </a:rPr>
              <a:t>del Proyecto </a:t>
            </a:r>
            <a:r>
              <a:rPr sz="2215" dirty="0">
                <a:solidFill>
                  <a:srgbClr val="17347C"/>
                </a:solidFill>
                <a:latin typeface="Verdana"/>
                <a:cs typeface="Verdana"/>
              </a:rPr>
              <a:t>y el</a:t>
            </a:r>
            <a:r>
              <a:rPr sz="2215" spc="125" dirty="0">
                <a:solidFill>
                  <a:srgbClr val="17347C"/>
                </a:solidFill>
                <a:latin typeface="Verdana"/>
                <a:cs typeface="Verdana"/>
              </a:rPr>
              <a:t> </a:t>
            </a:r>
            <a:r>
              <a:rPr sz="2215" spc="-5" dirty="0">
                <a:solidFill>
                  <a:srgbClr val="17347C"/>
                </a:solidFill>
                <a:latin typeface="Verdana"/>
                <a:cs typeface="Verdana"/>
              </a:rPr>
              <a:t>Ciclo</a:t>
            </a:r>
            <a:endParaRPr sz="2215">
              <a:latin typeface="Verdana"/>
              <a:cs typeface="Verdan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2BC9D95-94CC-4553-BDDC-F40A68B04916}"/>
              </a:ext>
            </a:extLst>
          </p:cNvPr>
          <p:cNvSpPr txBox="1"/>
          <p:nvPr/>
        </p:nvSpPr>
        <p:spPr>
          <a:xfrm>
            <a:off x="2159001" y="2175863"/>
            <a:ext cx="2913063" cy="352425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 marL="11723">
              <a:spcBef>
                <a:spcPts val="92"/>
              </a:spcBef>
              <a:defRPr/>
            </a:pPr>
            <a:r>
              <a:rPr sz="2215" spc="-5" dirty="0">
                <a:solidFill>
                  <a:srgbClr val="17347C"/>
                </a:solidFill>
                <a:latin typeface="Verdana"/>
                <a:cs typeface="Verdana"/>
              </a:rPr>
              <a:t>de </a:t>
            </a:r>
            <a:r>
              <a:rPr sz="2215" spc="-9" dirty="0">
                <a:solidFill>
                  <a:srgbClr val="17347C"/>
                </a:solidFill>
                <a:latin typeface="Verdana"/>
                <a:cs typeface="Verdana"/>
              </a:rPr>
              <a:t>vida </a:t>
            </a:r>
            <a:r>
              <a:rPr sz="2215" spc="-5" dirty="0">
                <a:solidFill>
                  <a:srgbClr val="17347C"/>
                </a:solidFill>
                <a:latin typeface="Verdana"/>
                <a:cs typeface="Verdana"/>
              </a:rPr>
              <a:t>del</a:t>
            </a:r>
            <a:r>
              <a:rPr sz="2215" spc="5" dirty="0">
                <a:solidFill>
                  <a:srgbClr val="17347C"/>
                </a:solidFill>
                <a:latin typeface="Verdana"/>
                <a:cs typeface="Verdana"/>
              </a:rPr>
              <a:t> </a:t>
            </a:r>
            <a:r>
              <a:rPr sz="2215" spc="-9" dirty="0">
                <a:solidFill>
                  <a:srgbClr val="17347C"/>
                </a:solidFill>
                <a:latin typeface="Verdana"/>
                <a:cs typeface="Verdana"/>
              </a:rPr>
              <a:t>Producto</a:t>
            </a:r>
            <a:endParaRPr sz="2215">
              <a:latin typeface="Verdana"/>
              <a:cs typeface="Verdana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B38CA02-2880-4B25-8DBB-D8FA2088FA5D}"/>
              </a:ext>
            </a:extLst>
          </p:cNvPr>
          <p:cNvSpPr/>
          <p:nvPr/>
        </p:nvSpPr>
        <p:spPr>
          <a:xfrm>
            <a:off x="5803901" y="4330101"/>
            <a:ext cx="1319213" cy="638175"/>
          </a:xfrm>
          <a:custGeom>
            <a:avLst/>
            <a:gdLst/>
            <a:ahLst/>
            <a:cxnLst/>
            <a:rect l="l" t="t" r="r" b="b"/>
            <a:pathLst>
              <a:path w="1430020" h="692150">
                <a:moveTo>
                  <a:pt x="0" y="691895"/>
                </a:moveTo>
                <a:lnTo>
                  <a:pt x="1429512" y="691895"/>
                </a:lnTo>
                <a:lnTo>
                  <a:pt x="1429512" y="0"/>
                </a:lnTo>
                <a:lnTo>
                  <a:pt x="0" y="0"/>
                </a:lnTo>
                <a:lnTo>
                  <a:pt x="0" y="69189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E4031E1-526A-4D41-BBC6-D59667C39602}"/>
              </a:ext>
            </a:extLst>
          </p:cNvPr>
          <p:cNvSpPr/>
          <p:nvPr/>
        </p:nvSpPr>
        <p:spPr>
          <a:xfrm>
            <a:off x="5805488" y="4330100"/>
            <a:ext cx="1319212" cy="639762"/>
          </a:xfrm>
          <a:custGeom>
            <a:avLst/>
            <a:gdLst/>
            <a:ahLst/>
            <a:cxnLst/>
            <a:rect l="l" t="t" r="r" b="b"/>
            <a:pathLst>
              <a:path w="1430020" h="692150">
                <a:moveTo>
                  <a:pt x="0" y="691895"/>
                </a:moveTo>
                <a:lnTo>
                  <a:pt x="1429512" y="691895"/>
                </a:lnTo>
                <a:lnTo>
                  <a:pt x="1429512" y="0"/>
                </a:lnTo>
                <a:lnTo>
                  <a:pt x="0" y="0"/>
                </a:lnTo>
                <a:lnTo>
                  <a:pt x="0" y="691895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D1FF9F7-C71D-492C-ADD6-2DF5CB034551}"/>
              </a:ext>
            </a:extLst>
          </p:cNvPr>
          <p:cNvSpPr txBox="1"/>
          <p:nvPr/>
        </p:nvSpPr>
        <p:spPr>
          <a:xfrm>
            <a:off x="6256339" y="4572987"/>
            <a:ext cx="269875" cy="153988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-9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923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923" spc="18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923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923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EDEF7673-446B-49C0-AFB0-A872FE4444E3}"/>
              </a:ext>
            </a:extLst>
          </p:cNvPr>
          <p:cNvSpPr/>
          <p:nvPr/>
        </p:nvSpPr>
        <p:spPr>
          <a:xfrm>
            <a:off x="3427413" y="4303113"/>
            <a:ext cx="0" cy="1408113"/>
          </a:xfrm>
          <a:custGeom>
            <a:avLst/>
            <a:gdLst/>
            <a:ahLst/>
            <a:cxnLst/>
            <a:rect l="l" t="t" r="r" b="b"/>
            <a:pathLst>
              <a:path h="1525904">
                <a:moveTo>
                  <a:pt x="0" y="0"/>
                </a:moveTo>
                <a:lnTo>
                  <a:pt x="0" y="1525524"/>
                </a:lnTo>
              </a:path>
            </a:pathLst>
          </a:custGeom>
          <a:ln w="21336">
            <a:solidFill>
              <a:srgbClr val="80808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3E7466F5-3A31-435E-B5D7-E05C8174F3E8}"/>
              </a:ext>
            </a:extLst>
          </p:cNvPr>
          <p:cNvSpPr/>
          <p:nvPr/>
        </p:nvSpPr>
        <p:spPr>
          <a:xfrm>
            <a:off x="3427413" y="5758851"/>
            <a:ext cx="0" cy="33972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283"/>
                </a:lnTo>
              </a:path>
            </a:pathLst>
          </a:custGeom>
          <a:ln w="21336">
            <a:solidFill>
              <a:srgbClr val="80808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C33545CB-A173-42F6-BFAD-1DA24E759E7B}"/>
              </a:ext>
            </a:extLst>
          </p:cNvPr>
          <p:cNvSpPr/>
          <p:nvPr/>
        </p:nvSpPr>
        <p:spPr>
          <a:xfrm>
            <a:off x="2503489" y="4330100"/>
            <a:ext cx="4619625" cy="0"/>
          </a:xfrm>
          <a:custGeom>
            <a:avLst/>
            <a:gdLst/>
            <a:ahLst/>
            <a:cxnLst/>
            <a:rect l="l" t="t" r="r" b="b"/>
            <a:pathLst>
              <a:path w="5005070">
                <a:moveTo>
                  <a:pt x="0" y="0"/>
                </a:moveTo>
                <a:lnTo>
                  <a:pt x="5004816" y="0"/>
                </a:lnTo>
              </a:path>
            </a:pathLst>
          </a:custGeom>
          <a:ln w="48768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F0E68BF8-52D1-47C2-9302-2A8CA2E42E0F}"/>
              </a:ext>
            </a:extLst>
          </p:cNvPr>
          <p:cNvSpPr/>
          <p:nvPr/>
        </p:nvSpPr>
        <p:spPr>
          <a:xfrm>
            <a:off x="2503489" y="4942875"/>
            <a:ext cx="4619625" cy="0"/>
          </a:xfrm>
          <a:custGeom>
            <a:avLst/>
            <a:gdLst/>
            <a:ahLst/>
            <a:cxnLst/>
            <a:rect l="l" t="t" r="r" b="b"/>
            <a:pathLst>
              <a:path w="5005070">
                <a:moveTo>
                  <a:pt x="0" y="0"/>
                </a:moveTo>
                <a:lnTo>
                  <a:pt x="5004816" y="0"/>
                </a:lnTo>
              </a:path>
            </a:pathLst>
          </a:custGeom>
          <a:ln w="48768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1A71484-309F-4372-B46C-6F23FADE4C81}"/>
              </a:ext>
            </a:extLst>
          </p:cNvPr>
          <p:cNvSpPr/>
          <p:nvPr/>
        </p:nvSpPr>
        <p:spPr>
          <a:xfrm>
            <a:off x="2503489" y="5733451"/>
            <a:ext cx="4619625" cy="3175"/>
          </a:xfrm>
          <a:custGeom>
            <a:avLst/>
            <a:gdLst/>
            <a:ahLst/>
            <a:cxnLst/>
            <a:rect l="l" t="t" r="r" b="b"/>
            <a:pathLst>
              <a:path w="5005070" h="3175">
                <a:moveTo>
                  <a:pt x="0" y="0"/>
                </a:moveTo>
                <a:lnTo>
                  <a:pt x="5004816" y="3047"/>
                </a:lnTo>
              </a:path>
            </a:pathLst>
          </a:custGeom>
          <a:ln w="48768">
            <a:solidFill>
              <a:srgbClr val="80808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CC247D51-4095-4B75-8A6C-678B35B06578}"/>
              </a:ext>
            </a:extLst>
          </p:cNvPr>
          <p:cNvSpPr txBox="1"/>
          <p:nvPr/>
        </p:nvSpPr>
        <p:spPr>
          <a:xfrm>
            <a:off x="2727326" y="3988787"/>
            <a:ext cx="442913" cy="153988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5" dirty="0">
                <a:latin typeface="Times New Roman"/>
                <a:cs typeface="Times New Roman"/>
              </a:rPr>
              <a:t>Entradas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0909F27-182C-4938-91AB-D47A437909AE}"/>
              </a:ext>
            </a:extLst>
          </p:cNvPr>
          <p:cNvSpPr txBox="1"/>
          <p:nvPr/>
        </p:nvSpPr>
        <p:spPr>
          <a:xfrm>
            <a:off x="2459039" y="4342801"/>
            <a:ext cx="649287" cy="346075"/>
          </a:xfrm>
          <a:prstGeom prst="rect">
            <a:avLst/>
          </a:prstGeom>
        </p:spPr>
        <p:txBody>
          <a:bodyPr lIns="0" tIns="36928" rIns="0" bIns="0">
            <a:spAutoFit/>
          </a:bodyPr>
          <a:lstStyle/>
          <a:p>
            <a:pPr marL="11723">
              <a:spcBef>
                <a:spcPts val="291"/>
              </a:spcBef>
              <a:defRPr/>
            </a:pPr>
            <a:r>
              <a:rPr sz="923" dirty="0">
                <a:latin typeface="Times New Roman"/>
                <a:cs typeface="Times New Roman"/>
              </a:rPr>
              <a:t>Ciclo de</a:t>
            </a:r>
            <a:r>
              <a:rPr sz="923" spc="-78" dirty="0">
                <a:latin typeface="Times New Roman"/>
                <a:cs typeface="Times New Roman"/>
              </a:rPr>
              <a:t> </a:t>
            </a:r>
            <a:r>
              <a:rPr sz="923" spc="-5" dirty="0">
                <a:latin typeface="Times New Roman"/>
                <a:cs typeface="Times New Roman"/>
              </a:rPr>
              <a:t>vida</a:t>
            </a:r>
            <a:endParaRPr sz="923">
              <a:latin typeface="Times New Roman"/>
              <a:cs typeface="Times New Roman"/>
            </a:endParaRPr>
          </a:p>
          <a:p>
            <a:pPr marL="11723">
              <a:spcBef>
                <a:spcPts val="194"/>
              </a:spcBef>
              <a:defRPr/>
            </a:pPr>
            <a:r>
              <a:rPr sz="923" spc="-5" dirty="0">
                <a:latin typeface="Times New Roman"/>
                <a:cs typeface="Times New Roman"/>
              </a:rPr>
              <a:t>del</a:t>
            </a:r>
            <a:r>
              <a:rPr sz="923" spc="-32" dirty="0">
                <a:latin typeface="Times New Roman"/>
                <a:cs typeface="Times New Roman"/>
              </a:rPr>
              <a:t> </a:t>
            </a:r>
            <a:r>
              <a:rPr sz="923" spc="-9" dirty="0">
                <a:latin typeface="Times New Roman"/>
                <a:cs typeface="Times New Roman"/>
              </a:rPr>
              <a:t>Proyecto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FF2975B0-FCAD-4395-8465-6F20542D24F4}"/>
              </a:ext>
            </a:extLst>
          </p:cNvPr>
          <p:cNvSpPr txBox="1"/>
          <p:nvPr/>
        </p:nvSpPr>
        <p:spPr>
          <a:xfrm>
            <a:off x="2579689" y="4988912"/>
            <a:ext cx="719137" cy="490538"/>
          </a:xfrm>
          <a:prstGeom prst="rect">
            <a:avLst/>
          </a:prstGeom>
        </p:spPr>
        <p:txBody>
          <a:bodyPr lIns="0" tIns="7034" rIns="0" bIns="0">
            <a:spAutoFit/>
          </a:bodyPr>
          <a:lstStyle>
            <a:lvl1pPr marL="25400" indent="-14288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17000"/>
              </a:lnSpc>
              <a:spcBef>
                <a:spcPts val="50"/>
              </a:spcBef>
            </a:pPr>
            <a:r>
              <a:rPr lang="es-PE" altLang="es-PE" sz="900">
                <a:latin typeface="Times New Roman" panose="02020603050405020304" pitchFamily="18" charset="0"/>
                <a:cs typeface="Times New Roman" panose="02020603050405020304" pitchFamily="18" charset="0"/>
              </a:rPr>
              <a:t>Entregables de  la gerencia  del proyecto</a:t>
            </a: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C74DE9-C1A9-4069-83B5-01C635C194CE}"/>
              </a:ext>
            </a:extLst>
          </p:cNvPr>
          <p:cNvSpPr txBox="1"/>
          <p:nvPr/>
        </p:nvSpPr>
        <p:spPr>
          <a:xfrm>
            <a:off x="2593976" y="5752500"/>
            <a:ext cx="600075" cy="330200"/>
          </a:xfrm>
          <a:prstGeom prst="rect">
            <a:avLst/>
          </a:prstGeom>
        </p:spPr>
        <p:txBody>
          <a:bodyPr lIns="0" tIns="11137" rIns="0" bIns="0">
            <a:spAutoFit/>
          </a:bodyPr>
          <a:lstStyle>
            <a:lvl1pPr marL="11113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17000"/>
              </a:lnSpc>
              <a:spcBef>
                <a:spcPts val="88"/>
              </a:spcBef>
            </a:pPr>
            <a:r>
              <a:rPr lang="es-PE" altLang="es-PE" sz="900">
                <a:latin typeface="Times New Roman" panose="02020603050405020304" pitchFamily="18" charset="0"/>
                <a:cs typeface="Times New Roman" panose="02020603050405020304" pitchFamily="18" charset="0"/>
              </a:rPr>
              <a:t>Entregable  del proyecto</a:t>
            </a: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6711D282-8635-4CF4-B43D-F098E289F19B}"/>
              </a:ext>
            </a:extLst>
          </p:cNvPr>
          <p:cNvSpPr/>
          <p:nvPr/>
        </p:nvSpPr>
        <p:spPr>
          <a:xfrm>
            <a:off x="3425826" y="4330101"/>
            <a:ext cx="1058863" cy="638175"/>
          </a:xfrm>
          <a:custGeom>
            <a:avLst/>
            <a:gdLst/>
            <a:ahLst/>
            <a:cxnLst/>
            <a:rect l="l" t="t" r="r" b="b"/>
            <a:pathLst>
              <a:path w="1146175" h="692150">
                <a:moveTo>
                  <a:pt x="859282" y="0"/>
                </a:moveTo>
                <a:lnTo>
                  <a:pt x="0" y="0"/>
                </a:lnTo>
                <a:lnTo>
                  <a:pt x="0" y="691895"/>
                </a:lnTo>
                <a:lnTo>
                  <a:pt x="859282" y="691895"/>
                </a:lnTo>
                <a:lnTo>
                  <a:pt x="1146047" y="345947"/>
                </a:lnTo>
                <a:lnTo>
                  <a:pt x="8592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7AC05A96-4CF8-4296-BE81-F306A873A5D2}"/>
              </a:ext>
            </a:extLst>
          </p:cNvPr>
          <p:cNvSpPr/>
          <p:nvPr/>
        </p:nvSpPr>
        <p:spPr>
          <a:xfrm>
            <a:off x="3427414" y="4330100"/>
            <a:ext cx="1057275" cy="639762"/>
          </a:xfrm>
          <a:custGeom>
            <a:avLst/>
            <a:gdLst/>
            <a:ahLst/>
            <a:cxnLst/>
            <a:rect l="l" t="t" r="r" b="b"/>
            <a:pathLst>
              <a:path w="1146175" h="692150">
                <a:moveTo>
                  <a:pt x="859282" y="0"/>
                </a:moveTo>
                <a:lnTo>
                  <a:pt x="0" y="0"/>
                </a:lnTo>
                <a:lnTo>
                  <a:pt x="0" y="691896"/>
                </a:lnTo>
                <a:lnTo>
                  <a:pt x="859282" y="691896"/>
                </a:lnTo>
                <a:lnTo>
                  <a:pt x="1146047" y="345948"/>
                </a:lnTo>
                <a:lnTo>
                  <a:pt x="859282" y="0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12A9778C-4528-4F6C-A3B8-A6720DB72A9F}"/>
              </a:ext>
            </a:extLst>
          </p:cNvPr>
          <p:cNvSpPr txBox="1"/>
          <p:nvPr/>
        </p:nvSpPr>
        <p:spPr>
          <a:xfrm>
            <a:off x="3665538" y="4572987"/>
            <a:ext cx="328612" cy="153988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dirty="0">
                <a:latin typeface="Times New Roman"/>
                <a:cs typeface="Times New Roman"/>
              </a:rPr>
              <a:t>I</a:t>
            </a:r>
            <a:r>
              <a:rPr sz="923" spc="18" dirty="0">
                <a:latin typeface="Times New Roman"/>
                <a:cs typeface="Times New Roman"/>
              </a:rPr>
              <a:t>n</a:t>
            </a:r>
            <a:r>
              <a:rPr sz="923" spc="5" dirty="0">
                <a:latin typeface="Times New Roman"/>
                <a:cs typeface="Times New Roman"/>
              </a:rPr>
              <a:t>i</a:t>
            </a:r>
            <a:r>
              <a:rPr sz="923" spc="-14" dirty="0">
                <a:latin typeface="Times New Roman"/>
                <a:cs typeface="Times New Roman"/>
              </a:rPr>
              <a:t>c</a:t>
            </a:r>
            <a:r>
              <a:rPr sz="923" spc="5" dirty="0">
                <a:latin typeface="Times New Roman"/>
                <a:cs typeface="Times New Roman"/>
              </a:rPr>
              <a:t>ia</a:t>
            </a:r>
            <a:r>
              <a:rPr sz="923" dirty="0">
                <a:latin typeface="Times New Roman"/>
                <a:cs typeface="Times New Roman"/>
              </a:rPr>
              <a:t>l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1DD5C34-17C3-41B9-8A17-3E4CEEFB76CD}"/>
              </a:ext>
            </a:extLst>
          </p:cNvPr>
          <p:cNvSpPr/>
          <p:nvPr/>
        </p:nvSpPr>
        <p:spPr>
          <a:xfrm>
            <a:off x="4219576" y="4330101"/>
            <a:ext cx="658813" cy="638175"/>
          </a:xfrm>
          <a:custGeom>
            <a:avLst/>
            <a:gdLst/>
            <a:ahLst/>
            <a:cxnLst/>
            <a:rect l="l" t="t" r="r" b="b"/>
            <a:pathLst>
              <a:path w="713739" h="692150">
                <a:moveTo>
                  <a:pt x="534924" y="0"/>
                </a:moveTo>
                <a:lnTo>
                  <a:pt x="0" y="0"/>
                </a:lnTo>
                <a:lnTo>
                  <a:pt x="178308" y="345947"/>
                </a:lnTo>
                <a:lnTo>
                  <a:pt x="0" y="691895"/>
                </a:lnTo>
                <a:lnTo>
                  <a:pt x="534924" y="691895"/>
                </a:lnTo>
                <a:lnTo>
                  <a:pt x="713232" y="345947"/>
                </a:lnTo>
                <a:lnTo>
                  <a:pt x="534924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8665BB64-19D3-441C-9C05-D6A4773A5CE0}"/>
              </a:ext>
            </a:extLst>
          </p:cNvPr>
          <p:cNvSpPr/>
          <p:nvPr/>
        </p:nvSpPr>
        <p:spPr>
          <a:xfrm>
            <a:off x="4221163" y="4330100"/>
            <a:ext cx="658812" cy="639762"/>
          </a:xfrm>
          <a:custGeom>
            <a:avLst/>
            <a:gdLst/>
            <a:ahLst/>
            <a:cxnLst/>
            <a:rect l="l" t="t" r="r" b="b"/>
            <a:pathLst>
              <a:path w="713739" h="692150">
                <a:moveTo>
                  <a:pt x="534924" y="0"/>
                </a:moveTo>
                <a:lnTo>
                  <a:pt x="0" y="0"/>
                </a:lnTo>
                <a:lnTo>
                  <a:pt x="178308" y="345948"/>
                </a:lnTo>
                <a:lnTo>
                  <a:pt x="0" y="691896"/>
                </a:lnTo>
                <a:lnTo>
                  <a:pt x="534924" y="691896"/>
                </a:lnTo>
                <a:lnTo>
                  <a:pt x="713232" y="345948"/>
                </a:lnTo>
                <a:lnTo>
                  <a:pt x="534924" y="0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C59C0712-D449-4BB1-AE2C-46A4E81F68AA}"/>
              </a:ext>
            </a:extLst>
          </p:cNvPr>
          <p:cNvSpPr/>
          <p:nvPr/>
        </p:nvSpPr>
        <p:spPr>
          <a:xfrm>
            <a:off x="4745039" y="4330101"/>
            <a:ext cx="661987" cy="638175"/>
          </a:xfrm>
          <a:custGeom>
            <a:avLst/>
            <a:gdLst/>
            <a:ahLst/>
            <a:cxnLst/>
            <a:rect l="l" t="t" r="r" b="b"/>
            <a:pathLst>
              <a:path w="716279" h="692150">
                <a:moveTo>
                  <a:pt x="537210" y="0"/>
                </a:moveTo>
                <a:lnTo>
                  <a:pt x="0" y="0"/>
                </a:lnTo>
                <a:lnTo>
                  <a:pt x="179069" y="345947"/>
                </a:lnTo>
                <a:lnTo>
                  <a:pt x="0" y="691895"/>
                </a:lnTo>
                <a:lnTo>
                  <a:pt x="537210" y="691895"/>
                </a:lnTo>
                <a:lnTo>
                  <a:pt x="716279" y="345947"/>
                </a:lnTo>
                <a:lnTo>
                  <a:pt x="53721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2D95A991-9243-478B-B51E-301B74249F93}"/>
              </a:ext>
            </a:extLst>
          </p:cNvPr>
          <p:cNvSpPr/>
          <p:nvPr/>
        </p:nvSpPr>
        <p:spPr>
          <a:xfrm>
            <a:off x="4746625" y="4330100"/>
            <a:ext cx="661988" cy="639762"/>
          </a:xfrm>
          <a:custGeom>
            <a:avLst/>
            <a:gdLst/>
            <a:ahLst/>
            <a:cxnLst/>
            <a:rect l="l" t="t" r="r" b="b"/>
            <a:pathLst>
              <a:path w="716279" h="692150">
                <a:moveTo>
                  <a:pt x="537210" y="0"/>
                </a:moveTo>
                <a:lnTo>
                  <a:pt x="0" y="0"/>
                </a:lnTo>
                <a:lnTo>
                  <a:pt x="179069" y="345948"/>
                </a:lnTo>
                <a:lnTo>
                  <a:pt x="0" y="691896"/>
                </a:lnTo>
                <a:lnTo>
                  <a:pt x="537210" y="691896"/>
                </a:lnTo>
                <a:lnTo>
                  <a:pt x="716279" y="345948"/>
                </a:lnTo>
                <a:lnTo>
                  <a:pt x="537210" y="0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B78B6CE8-C216-432F-9CC7-EF9E10602259}"/>
              </a:ext>
            </a:extLst>
          </p:cNvPr>
          <p:cNvSpPr/>
          <p:nvPr/>
        </p:nvSpPr>
        <p:spPr>
          <a:xfrm>
            <a:off x="5273675" y="4330101"/>
            <a:ext cx="660400" cy="638175"/>
          </a:xfrm>
          <a:custGeom>
            <a:avLst/>
            <a:gdLst/>
            <a:ahLst/>
            <a:cxnLst/>
            <a:rect l="l" t="t" r="r" b="b"/>
            <a:pathLst>
              <a:path w="713739" h="692150">
                <a:moveTo>
                  <a:pt x="534924" y="0"/>
                </a:moveTo>
                <a:lnTo>
                  <a:pt x="0" y="0"/>
                </a:lnTo>
                <a:lnTo>
                  <a:pt x="178307" y="345947"/>
                </a:lnTo>
                <a:lnTo>
                  <a:pt x="0" y="691895"/>
                </a:lnTo>
                <a:lnTo>
                  <a:pt x="534924" y="691895"/>
                </a:lnTo>
                <a:lnTo>
                  <a:pt x="713231" y="345947"/>
                </a:lnTo>
                <a:lnTo>
                  <a:pt x="534924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7AACEA6F-E179-47CD-887C-698F40F9A4A9}"/>
              </a:ext>
            </a:extLst>
          </p:cNvPr>
          <p:cNvSpPr/>
          <p:nvPr/>
        </p:nvSpPr>
        <p:spPr>
          <a:xfrm>
            <a:off x="5275263" y="4330100"/>
            <a:ext cx="658812" cy="639762"/>
          </a:xfrm>
          <a:custGeom>
            <a:avLst/>
            <a:gdLst/>
            <a:ahLst/>
            <a:cxnLst/>
            <a:rect l="l" t="t" r="r" b="b"/>
            <a:pathLst>
              <a:path w="713739" h="692150">
                <a:moveTo>
                  <a:pt x="534924" y="0"/>
                </a:moveTo>
                <a:lnTo>
                  <a:pt x="0" y="0"/>
                </a:lnTo>
                <a:lnTo>
                  <a:pt x="178307" y="345948"/>
                </a:lnTo>
                <a:lnTo>
                  <a:pt x="0" y="691896"/>
                </a:lnTo>
                <a:lnTo>
                  <a:pt x="534924" y="691896"/>
                </a:lnTo>
                <a:lnTo>
                  <a:pt x="713231" y="345948"/>
                </a:lnTo>
                <a:lnTo>
                  <a:pt x="534924" y="0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8B95312B-0CC2-40E3-A1F0-C0F903816032}"/>
              </a:ext>
            </a:extLst>
          </p:cNvPr>
          <p:cNvSpPr txBox="1"/>
          <p:nvPr/>
        </p:nvSpPr>
        <p:spPr>
          <a:xfrm>
            <a:off x="4706938" y="4572988"/>
            <a:ext cx="546100" cy="155575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dirty="0">
                <a:latin typeface="Times New Roman"/>
                <a:cs typeface="Times New Roman"/>
              </a:rPr>
              <a:t>I</a:t>
            </a:r>
            <a:r>
              <a:rPr sz="923" spc="18" dirty="0">
                <a:latin typeface="Times New Roman"/>
                <a:cs typeface="Times New Roman"/>
              </a:rPr>
              <a:t>n</a:t>
            </a:r>
            <a:r>
              <a:rPr sz="923" spc="5" dirty="0">
                <a:latin typeface="Times New Roman"/>
                <a:cs typeface="Times New Roman"/>
              </a:rPr>
              <a:t>t</a:t>
            </a:r>
            <a:r>
              <a:rPr sz="923" spc="-14" dirty="0">
                <a:latin typeface="Times New Roman"/>
                <a:cs typeface="Times New Roman"/>
              </a:rPr>
              <a:t>e</a:t>
            </a:r>
            <a:r>
              <a:rPr sz="923" spc="18" dirty="0">
                <a:latin typeface="Times New Roman"/>
                <a:cs typeface="Times New Roman"/>
              </a:rPr>
              <a:t>r</a:t>
            </a:r>
            <a:r>
              <a:rPr sz="923" spc="9" dirty="0">
                <a:latin typeface="Times New Roman"/>
                <a:cs typeface="Times New Roman"/>
              </a:rPr>
              <a:t>m</a:t>
            </a:r>
            <a:r>
              <a:rPr sz="923" spc="-14" dirty="0">
                <a:latin typeface="Times New Roman"/>
                <a:cs typeface="Times New Roman"/>
              </a:rPr>
              <a:t>e</a:t>
            </a:r>
            <a:r>
              <a:rPr sz="923" dirty="0">
                <a:latin typeface="Times New Roman"/>
                <a:cs typeface="Times New Roman"/>
              </a:rPr>
              <a:t>d</a:t>
            </a:r>
            <a:r>
              <a:rPr sz="923" spc="5" dirty="0">
                <a:latin typeface="Times New Roman"/>
                <a:cs typeface="Times New Roman"/>
              </a:rPr>
              <a:t>i</a:t>
            </a:r>
            <a:r>
              <a:rPr sz="923" dirty="0">
                <a:latin typeface="Times New Roman"/>
                <a:cs typeface="Times New Roman"/>
              </a:rPr>
              <a:t>o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62F7028A-CEC4-484F-BD7D-D4D18FD69BAA}"/>
              </a:ext>
            </a:extLst>
          </p:cNvPr>
          <p:cNvSpPr txBox="1"/>
          <p:nvPr/>
        </p:nvSpPr>
        <p:spPr>
          <a:xfrm>
            <a:off x="3633789" y="5082576"/>
            <a:ext cx="384175" cy="153987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5" dirty="0">
                <a:latin typeface="Times New Roman"/>
                <a:cs typeface="Times New Roman"/>
              </a:rPr>
              <a:t>C</a:t>
            </a:r>
            <a:r>
              <a:rPr sz="923" spc="18" dirty="0">
                <a:latin typeface="Times New Roman"/>
                <a:cs typeface="Times New Roman"/>
              </a:rPr>
              <a:t>h</a:t>
            </a:r>
            <a:r>
              <a:rPr sz="923" spc="5" dirty="0">
                <a:latin typeface="Times New Roman"/>
                <a:cs typeface="Times New Roman"/>
              </a:rPr>
              <a:t>a</a:t>
            </a:r>
            <a:r>
              <a:rPr sz="923" spc="18" dirty="0">
                <a:latin typeface="Times New Roman"/>
                <a:cs typeface="Times New Roman"/>
              </a:rPr>
              <a:t>r</a:t>
            </a:r>
            <a:r>
              <a:rPr sz="923" spc="5" dirty="0">
                <a:latin typeface="Times New Roman"/>
                <a:cs typeface="Times New Roman"/>
              </a:rPr>
              <a:t>t</a:t>
            </a:r>
            <a:r>
              <a:rPr sz="923" spc="-14" dirty="0">
                <a:latin typeface="Times New Roman"/>
                <a:cs typeface="Times New Roman"/>
              </a:rPr>
              <a:t>e</a:t>
            </a:r>
            <a:r>
              <a:rPr sz="923" dirty="0">
                <a:latin typeface="Times New Roman"/>
                <a:cs typeface="Times New Roman"/>
              </a:rPr>
              <a:t>r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05428265-3580-421A-AC19-40302FF601B5}"/>
              </a:ext>
            </a:extLst>
          </p:cNvPr>
          <p:cNvSpPr txBox="1"/>
          <p:nvPr/>
        </p:nvSpPr>
        <p:spPr>
          <a:xfrm>
            <a:off x="3484564" y="5322288"/>
            <a:ext cx="769937" cy="155575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-18" dirty="0">
                <a:latin typeface="Times New Roman"/>
                <a:cs typeface="Times New Roman"/>
              </a:rPr>
              <a:t>R</a:t>
            </a:r>
            <a:r>
              <a:rPr sz="923" spc="-14" dirty="0">
                <a:latin typeface="Times New Roman"/>
                <a:cs typeface="Times New Roman"/>
              </a:rPr>
              <a:t>e</a:t>
            </a:r>
            <a:r>
              <a:rPr sz="923" dirty="0">
                <a:latin typeface="Times New Roman"/>
                <a:cs typeface="Times New Roman"/>
              </a:rPr>
              <a:t>qu</a:t>
            </a:r>
            <a:r>
              <a:rPr sz="923" spc="-18" dirty="0">
                <a:latin typeface="Times New Roman"/>
                <a:cs typeface="Times New Roman"/>
              </a:rPr>
              <a:t>e</a:t>
            </a:r>
            <a:r>
              <a:rPr sz="923" spc="18" dirty="0">
                <a:latin typeface="Times New Roman"/>
                <a:cs typeface="Times New Roman"/>
              </a:rPr>
              <a:t>r</a:t>
            </a:r>
            <a:r>
              <a:rPr sz="923" spc="5" dirty="0">
                <a:latin typeface="Times New Roman"/>
                <a:cs typeface="Times New Roman"/>
              </a:rPr>
              <a:t>imi</a:t>
            </a:r>
            <a:r>
              <a:rPr sz="923" spc="-14" dirty="0">
                <a:latin typeface="Times New Roman"/>
                <a:cs typeface="Times New Roman"/>
              </a:rPr>
              <a:t>e</a:t>
            </a:r>
            <a:r>
              <a:rPr sz="923" spc="18" dirty="0">
                <a:latin typeface="Times New Roman"/>
                <a:cs typeface="Times New Roman"/>
              </a:rPr>
              <a:t>n</a:t>
            </a:r>
            <a:r>
              <a:rPr sz="923" spc="5" dirty="0">
                <a:latin typeface="Times New Roman"/>
                <a:cs typeface="Times New Roman"/>
              </a:rPr>
              <a:t>t</a:t>
            </a:r>
            <a:r>
              <a:rPr sz="923" spc="-23" dirty="0">
                <a:latin typeface="Times New Roman"/>
                <a:cs typeface="Times New Roman"/>
              </a:rPr>
              <a:t>o</a:t>
            </a:r>
            <a:r>
              <a:rPr sz="923" dirty="0">
                <a:latin typeface="Times New Roman"/>
                <a:cs typeface="Times New Roman"/>
              </a:rPr>
              <a:t>s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A6D3E74A-554F-407A-BEDA-CD696B486CEB}"/>
              </a:ext>
            </a:extLst>
          </p:cNvPr>
          <p:cNvSpPr/>
          <p:nvPr/>
        </p:nvSpPr>
        <p:spPr>
          <a:xfrm>
            <a:off x="3692525" y="4839688"/>
            <a:ext cx="0" cy="258763"/>
          </a:xfrm>
          <a:custGeom>
            <a:avLst/>
            <a:gdLst/>
            <a:ahLst/>
            <a:cxnLst/>
            <a:rect l="l" t="t" r="r" b="b"/>
            <a:pathLst>
              <a:path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869EDEF5-BDC7-4981-8F04-F89E3868B5BC}"/>
              </a:ext>
            </a:extLst>
          </p:cNvPr>
          <p:cNvSpPr txBox="1"/>
          <p:nvPr/>
        </p:nvSpPr>
        <p:spPr>
          <a:xfrm>
            <a:off x="4178301" y="5522312"/>
            <a:ext cx="809625" cy="153988"/>
          </a:xfrm>
          <a:prstGeom prst="rect">
            <a:avLst/>
          </a:prstGeom>
        </p:spPr>
        <p:txBody>
          <a:bodyPr lIns="0" tIns="12895" rIns="0" bIns="0">
            <a:spAutoFit/>
          </a:bodyPr>
          <a:lstStyle/>
          <a:p>
            <a:pPr marL="11723">
              <a:spcBef>
                <a:spcPts val="102"/>
              </a:spcBef>
              <a:defRPr/>
            </a:pPr>
            <a:r>
              <a:rPr sz="923" spc="-5" dirty="0">
                <a:latin typeface="Times New Roman"/>
                <a:cs typeface="Times New Roman"/>
              </a:rPr>
              <a:t>Especificaciones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0A8B5777-CF90-42B0-A894-9F2C1A889C58}"/>
              </a:ext>
            </a:extLst>
          </p:cNvPr>
          <p:cNvSpPr/>
          <p:nvPr/>
        </p:nvSpPr>
        <p:spPr>
          <a:xfrm>
            <a:off x="4167188" y="4839688"/>
            <a:ext cx="0" cy="512763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554735"/>
                </a:moveTo>
                <a:lnTo>
                  <a:pt x="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F17973DB-8B35-4DC4-A701-A27DD8D94A7C}"/>
              </a:ext>
            </a:extLst>
          </p:cNvPr>
          <p:cNvSpPr/>
          <p:nvPr/>
        </p:nvSpPr>
        <p:spPr>
          <a:xfrm>
            <a:off x="4349751" y="4839688"/>
            <a:ext cx="3175" cy="639763"/>
          </a:xfrm>
          <a:custGeom>
            <a:avLst/>
            <a:gdLst/>
            <a:ahLst/>
            <a:cxnLst/>
            <a:rect l="l" t="t" r="r" b="b"/>
            <a:pathLst>
              <a:path w="3175" h="692150">
                <a:moveTo>
                  <a:pt x="0" y="691895"/>
                </a:moveTo>
                <a:lnTo>
                  <a:pt x="3047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F2D039D9-AD11-4571-9F52-2636BC1ADA23}"/>
              </a:ext>
            </a:extLst>
          </p:cNvPr>
          <p:cNvSpPr txBox="1"/>
          <p:nvPr/>
        </p:nvSpPr>
        <p:spPr>
          <a:xfrm>
            <a:off x="4559300" y="5136551"/>
            <a:ext cx="234950" cy="153987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-9" dirty="0">
                <a:latin typeface="Times New Roman"/>
                <a:cs typeface="Times New Roman"/>
              </a:rPr>
              <a:t>P</a:t>
            </a:r>
            <a:r>
              <a:rPr sz="923" spc="5" dirty="0">
                <a:latin typeface="Times New Roman"/>
                <a:cs typeface="Times New Roman"/>
              </a:rPr>
              <a:t>la</a:t>
            </a:r>
            <a:r>
              <a:rPr sz="923" dirty="0">
                <a:latin typeface="Times New Roman"/>
                <a:cs typeface="Times New Roman"/>
              </a:rPr>
              <a:t>n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EF6D009C-3CE9-44DF-B8DB-610CC383D411}"/>
              </a:ext>
            </a:extLst>
          </p:cNvPr>
          <p:cNvSpPr/>
          <p:nvPr/>
        </p:nvSpPr>
        <p:spPr>
          <a:xfrm>
            <a:off x="4965700" y="4763488"/>
            <a:ext cx="0" cy="512763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736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F574D847-5B26-49B8-929A-C5405CABBF8F}"/>
              </a:ext>
            </a:extLst>
          </p:cNvPr>
          <p:cNvSpPr txBox="1"/>
          <p:nvPr/>
        </p:nvSpPr>
        <p:spPr>
          <a:xfrm>
            <a:off x="4706938" y="5265138"/>
            <a:ext cx="430212" cy="155575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-18" dirty="0">
                <a:latin typeface="Times New Roman"/>
                <a:cs typeface="Times New Roman"/>
              </a:rPr>
              <a:t>B</a:t>
            </a:r>
            <a:r>
              <a:rPr sz="923" spc="5" dirty="0">
                <a:latin typeface="Times New Roman"/>
                <a:cs typeface="Times New Roman"/>
              </a:rPr>
              <a:t>a</a:t>
            </a:r>
            <a:r>
              <a:rPr sz="923" spc="-9" dirty="0">
                <a:latin typeface="Times New Roman"/>
                <a:cs typeface="Times New Roman"/>
              </a:rPr>
              <a:t>s</a:t>
            </a:r>
            <a:r>
              <a:rPr sz="923" spc="-14" dirty="0">
                <a:latin typeface="Times New Roman"/>
                <a:cs typeface="Times New Roman"/>
              </a:rPr>
              <a:t>e</a:t>
            </a:r>
            <a:r>
              <a:rPr sz="923" spc="5" dirty="0">
                <a:latin typeface="Times New Roman"/>
                <a:cs typeface="Times New Roman"/>
              </a:rPr>
              <a:t>li</a:t>
            </a:r>
            <a:r>
              <a:rPr sz="923" spc="18" dirty="0">
                <a:latin typeface="Times New Roman"/>
                <a:cs typeface="Times New Roman"/>
              </a:rPr>
              <a:t>n</a:t>
            </a:r>
            <a:r>
              <a:rPr sz="923" dirty="0">
                <a:latin typeface="Times New Roman"/>
                <a:cs typeface="Times New Roman"/>
              </a:rPr>
              <a:t>e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D4CD8384-ECB5-4A15-9101-F23FEAEA9693}"/>
              </a:ext>
            </a:extLst>
          </p:cNvPr>
          <p:cNvSpPr/>
          <p:nvPr/>
        </p:nvSpPr>
        <p:spPr>
          <a:xfrm>
            <a:off x="4746626" y="4712688"/>
            <a:ext cx="3175" cy="385763"/>
          </a:xfrm>
          <a:custGeom>
            <a:avLst/>
            <a:gdLst/>
            <a:ahLst/>
            <a:cxnLst/>
            <a:rect l="l" t="t" r="r" b="b"/>
            <a:pathLst>
              <a:path w="3175" h="417829">
                <a:moveTo>
                  <a:pt x="0" y="0"/>
                </a:moveTo>
                <a:lnTo>
                  <a:pt x="3048" y="417575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E745F16C-6B01-405B-AC15-5CB62488CA0D}"/>
              </a:ext>
            </a:extLst>
          </p:cNvPr>
          <p:cNvSpPr txBox="1"/>
          <p:nvPr/>
        </p:nvSpPr>
        <p:spPr>
          <a:xfrm>
            <a:off x="5067300" y="5073051"/>
            <a:ext cx="382588" cy="155575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-5" dirty="0">
                <a:latin typeface="Times New Roman"/>
                <a:cs typeface="Times New Roman"/>
              </a:rPr>
              <a:t>Avance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6E2DB9DD-B62F-4BBD-B9D1-DDA82CEDCB9E}"/>
              </a:ext>
            </a:extLst>
          </p:cNvPr>
          <p:cNvSpPr/>
          <p:nvPr/>
        </p:nvSpPr>
        <p:spPr>
          <a:xfrm>
            <a:off x="5275263" y="4712688"/>
            <a:ext cx="0" cy="385763"/>
          </a:xfrm>
          <a:custGeom>
            <a:avLst/>
            <a:gdLst/>
            <a:ahLst/>
            <a:cxnLst/>
            <a:rect l="l" t="t" r="r" b="b"/>
            <a:pathLst>
              <a:path h="417829">
                <a:moveTo>
                  <a:pt x="0" y="0"/>
                </a:moveTo>
                <a:lnTo>
                  <a:pt x="0" y="417575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0660A139-345C-4FA9-9B7B-626FD07AA6CC}"/>
              </a:ext>
            </a:extLst>
          </p:cNvPr>
          <p:cNvSpPr txBox="1"/>
          <p:nvPr/>
        </p:nvSpPr>
        <p:spPr>
          <a:xfrm>
            <a:off x="5349876" y="5192112"/>
            <a:ext cx="555625" cy="153988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-5" dirty="0">
                <a:latin typeface="Times New Roman"/>
                <a:cs typeface="Times New Roman"/>
              </a:rPr>
              <a:t>A</a:t>
            </a:r>
            <a:r>
              <a:rPr sz="923" spc="-14" dirty="0">
                <a:latin typeface="Times New Roman"/>
                <a:cs typeface="Times New Roman"/>
              </a:rPr>
              <a:t>ce</a:t>
            </a:r>
            <a:r>
              <a:rPr sz="923" dirty="0">
                <a:latin typeface="Times New Roman"/>
                <a:cs typeface="Times New Roman"/>
              </a:rPr>
              <a:t>p</a:t>
            </a:r>
            <a:r>
              <a:rPr sz="923" spc="5" dirty="0">
                <a:latin typeface="Times New Roman"/>
                <a:cs typeface="Times New Roman"/>
              </a:rPr>
              <a:t>ta</a:t>
            </a:r>
            <a:r>
              <a:rPr sz="923" spc="-14" dirty="0">
                <a:latin typeface="Times New Roman"/>
                <a:cs typeface="Times New Roman"/>
              </a:rPr>
              <a:t>c</a:t>
            </a:r>
            <a:r>
              <a:rPr sz="923" spc="5" dirty="0">
                <a:latin typeface="Times New Roman"/>
                <a:cs typeface="Times New Roman"/>
              </a:rPr>
              <a:t>i</a:t>
            </a:r>
            <a:r>
              <a:rPr sz="923" spc="-23" dirty="0">
                <a:latin typeface="Times New Roman"/>
                <a:cs typeface="Times New Roman"/>
              </a:rPr>
              <a:t>ó</a:t>
            </a:r>
            <a:r>
              <a:rPr sz="923" dirty="0">
                <a:latin typeface="Times New Roman"/>
                <a:cs typeface="Times New Roman"/>
              </a:rPr>
              <a:t>n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7DB66EC8-F983-4222-8805-1CE53AC7A5B5}"/>
              </a:ext>
            </a:extLst>
          </p:cNvPr>
          <p:cNvSpPr/>
          <p:nvPr/>
        </p:nvSpPr>
        <p:spPr>
          <a:xfrm>
            <a:off x="5540376" y="4839688"/>
            <a:ext cx="3175" cy="385763"/>
          </a:xfrm>
          <a:custGeom>
            <a:avLst/>
            <a:gdLst/>
            <a:ahLst/>
            <a:cxnLst/>
            <a:rect l="l" t="t" r="r" b="b"/>
            <a:pathLst>
              <a:path w="3175" h="417829">
                <a:moveTo>
                  <a:pt x="0" y="0"/>
                </a:moveTo>
                <a:lnTo>
                  <a:pt x="3047" y="417575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984D8944-0544-4202-AECD-8309BAF64C7A}"/>
              </a:ext>
            </a:extLst>
          </p:cNvPr>
          <p:cNvSpPr txBox="1"/>
          <p:nvPr/>
        </p:nvSpPr>
        <p:spPr>
          <a:xfrm>
            <a:off x="5484813" y="5422301"/>
            <a:ext cx="576262" cy="153987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-5" dirty="0">
                <a:latin typeface="Times New Roman"/>
                <a:cs typeface="Times New Roman"/>
              </a:rPr>
              <a:t>A</a:t>
            </a:r>
            <a:r>
              <a:rPr sz="923" dirty="0">
                <a:latin typeface="Times New Roman"/>
                <a:cs typeface="Times New Roman"/>
              </a:rPr>
              <a:t>p</a:t>
            </a:r>
            <a:r>
              <a:rPr sz="923" spc="18" dirty="0">
                <a:latin typeface="Times New Roman"/>
                <a:cs typeface="Times New Roman"/>
              </a:rPr>
              <a:t>r</a:t>
            </a:r>
            <a:r>
              <a:rPr sz="923" spc="-23" dirty="0">
                <a:latin typeface="Times New Roman"/>
                <a:cs typeface="Times New Roman"/>
              </a:rPr>
              <a:t>ob</a:t>
            </a:r>
            <a:r>
              <a:rPr sz="923" spc="5" dirty="0">
                <a:latin typeface="Times New Roman"/>
                <a:cs typeface="Times New Roman"/>
              </a:rPr>
              <a:t>a</a:t>
            </a:r>
            <a:r>
              <a:rPr sz="923" spc="-14" dirty="0">
                <a:latin typeface="Times New Roman"/>
                <a:cs typeface="Times New Roman"/>
              </a:rPr>
              <a:t>c</a:t>
            </a:r>
            <a:r>
              <a:rPr sz="923" spc="5" dirty="0">
                <a:latin typeface="Times New Roman"/>
                <a:cs typeface="Times New Roman"/>
              </a:rPr>
              <a:t>i</a:t>
            </a:r>
            <a:r>
              <a:rPr sz="923" spc="-23" dirty="0">
                <a:latin typeface="Times New Roman"/>
                <a:cs typeface="Times New Roman"/>
              </a:rPr>
              <a:t>ó</a:t>
            </a:r>
            <a:r>
              <a:rPr sz="923" dirty="0">
                <a:latin typeface="Times New Roman"/>
                <a:cs typeface="Times New Roman"/>
              </a:rPr>
              <a:t>n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15935091-A089-4C87-A1F1-129E39A3B981}"/>
              </a:ext>
            </a:extLst>
          </p:cNvPr>
          <p:cNvSpPr/>
          <p:nvPr/>
        </p:nvSpPr>
        <p:spPr>
          <a:xfrm>
            <a:off x="5813426" y="4679350"/>
            <a:ext cx="3175" cy="768350"/>
          </a:xfrm>
          <a:custGeom>
            <a:avLst/>
            <a:gdLst/>
            <a:ahLst/>
            <a:cxnLst/>
            <a:rect l="l" t="t" r="r" b="b"/>
            <a:pathLst>
              <a:path w="3175" h="832485">
                <a:moveTo>
                  <a:pt x="0" y="0"/>
                </a:moveTo>
                <a:lnTo>
                  <a:pt x="3048" y="832104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20DE4219-FEDE-40A3-85A8-510D65DAAD9A}"/>
              </a:ext>
            </a:extLst>
          </p:cNvPr>
          <p:cNvSpPr txBox="1"/>
          <p:nvPr/>
        </p:nvSpPr>
        <p:spPr>
          <a:xfrm>
            <a:off x="6538914" y="5188938"/>
            <a:ext cx="504825" cy="303213"/>
          </a:xfrm>
          <a:prstGeom prst="rect">
            <a:avLst/>
          </a:prstGeom>
        </p:spPr>
        <p:txBody>
          <a:bodyPr lIns="0" tIns="11137" rIns="0" bIns="0">
            <a:spAutoFit/>
          </a:bodyPr>
          <a:lstStyle>
            <a:lvl1pPr marL="11113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6000"/>
              </a:lnSpc>
              <a:spcBef>
                <a:spcPts val="88"/>
              </a:spcBef>
            </a:pPr>
            <a:r>
              <a:rPr lang="es-PE" altLang="es-PE" sz="900">
                <a:latin typeface="Times New Roman" panose="02020603050405020304" pitchFamily="18" charset="0"/>
                <a:cs typeface="Times New Roman" panose="02020603050405020304" pitchFamily="18" charset="0"/>
              </a:rPr>
              <a:t>Entrega al  Cliente</a:t>
            </a:r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67D85CAD-5BDA-4C2A-BB63-813AD691D61B}"/>
              </a:ext>
            </a:extLst>
          </p:cNvPr>
          <p:cNvSpPr/>
          <p:nvPr/>
        </p:nvSpPr>
        <p:spPr>
          <a:xfrm>
            <a:off x="7124701" y="4969862"/>
            <a:ext cx="3175" cy="255588"/>
          </a:xfrm>
          <a:custGeom>
            <a:avLst/>
            <a:gdLst/>
            <a:ahLst/>
            <a:cxnLst/>
            <a:rect l="l" t="t" r="r" b="b"/>
            <a:pathLst>
              <a:path w="3175" h="277495">
                <a:moveTo>
                  <a:pt x="0" y="0"/>
                </a:moveTo>
                <a:lnTo>
                  <a:pt x="3047" y="27736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54A2F212-1901-4EED-B9BC-4B7B8B2494BA}"/>
              </a:ext>
            </a:extLst>
          </p:cNvPr>
          <p:cNvSpPr txBox="1"/>
          <p:nvPr/>
        </p:nvSpPr>
        <p:spPr>
          <a:xfrm>
            <a:off x="6538914" y="5904901"/>
            <a:ext cx="447675" cy="153987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-5" dirty="0">
                <a:latin typeface="Times New Roman"/>
                <a:cs typeface="Times New Roman"/>
              </a:rPr>
              <a:t>Producto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A9595228-721A-4FBE-8C28-A1F3008B4772}"/>
              </a:ext>
            </a:extLst>
          </p:cNvPr>
          <p:cNvSpPr/>
          <p:nvPr/>
        </p:nvSpPr>
        <p:spPr>
          <a:xfrm>
            <a:off x="3557589" y="4014187"/>
            <a:ext cx="530225" cy="509588"/>
          </a:xfrm>
          <a:custGeom>
            <a:avLst/>
            <a:gdLst/>
            <a:ahLst/>
            <a:cxnLst/>
            <a:rect l="l" t="t" r="r" b="b"/>
            <a:pathLst>
              <a:path w="573405" h="551814">
                <a:moveTo>
                  <a:pt x="573023" y="414020"/>
                </a:moveTo>
                <a:lnTo>
                  <a:pt x="0" y="414020"/>
                </a:lnTo>
                <a:lnTo>
                  <a:pt x="285876" y="551688"/>
                </a:lnTo>
                <a:lnTo>
                  <a:pt x="573023" y="414020"/>
                </a:lnTo>
                <a:close/>
              </a:path>
              <a:path w="573405" h="551814">
                <a:moveTo>
                  <a:pt x="429513" y="0"/>
                </a:moveTo>
                <a:lnTo>
                  <a:pt x="143509" y="0"/>
                </a:lnTo>
                <a:lnTo>
                  <a:pt x="143509" y="414020"/>
                </a:lnTo>
                <a:lnTo>
                  <a:pt x="429513" y="414020"/>
                </a:lnTo>
                <a:lnTo>
                  <a:pt x="42951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B7125887-B04A-4DCA-8C0D-90450E93EF87}"/>
              </a:ext>
            </a:extLst>
          </p:cNvPr>
          <p:cNvSpPr/>
          <p:nvPr/>
        </p:nvSpPr>
        <p:spPr>
          <a:xfrm>
            <a:off x="3559176" y="4015776"/>
            <a:ext cx="530225" cy="509587"/>
          </a:xfrm>
          <a:custGeom>
            <a:avLst/>
            <a:gdLst/>
            <a:ahLst/>
            <a:cxnLst/>
            <a:rect l="l" t="t" r="r" b="b"/>
            <a:pathLst>
              <a:path w="573405" h="551814">
                <a:moveTo>
                  <a:pt x="573024" y="414020"/>
                </a:moveTo>
                <a:lnTo>
                  <a:pt x="0" y="414020"/>
                </a:lnTo>
                <a:lnTo>
                  <a:pt x="285877" y="551688"/>
                </a:lnTo>
                <a:lnTo>
                  <a:pt x="573024" y="414020"/>
                </a:lnTo>
                <a:close/>
              </a:path>
              <a:path w="573405" h="551814">
                <a:moveTo>
                  <a:pt x="429514" y="0"/>
                </a:moveTo>
                <a:lnTo>
                  <a:pt x="143510" y="0"/>
                </a:lnTo>
                <a:lnTo>
                  <a:pt x="143510" y="414020"/>
                </a:lnTo>
                <a:lnTo>
                  <a:pt x="429514" y="414020"/>
                </a:lnTo>
                <a:lnTo>
                  <a:pt x="42951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4D151BE4-FED0-4EC0-8EA1-28D48E6DE83A}"/>
              </a:ext>
            </a:extLst>
          </p:cNvPr>
          <p:cNvSpPr/>
          <p:nvPr/>
        </p:nvSpPr>
        <p:spPr>
          <a:xfrm>
            <a:off x="3559176" y="4015776"/>
            <a:ext cx="530225" cy="509587"/>
          </a:xfrm>
          <a:custGeom>
            <a:avLst/>
            <a:gdLst/>
            <a:ahLst/>
            <a:cxnLst/>
            <a:rect l="l" t="t" r="r" b="b"/>
            <a:pathLst>
              <a:path w="573405" h="551814">
                <a:moveTo>
                  <a:pt x="0" y="414020"/>
                </a:moveTo>
                <a:lnTo>
                  <a:pt x="143510" y="414020"/>
                </a:lnTo>
                <a:lnTo>
                  <a:pt x="143510" y="0"/>
                </a:lnTo>
                <a:lnTo>
                  <a:pt x="429514" y="0"/>
                </a:lnTo>
                <a:lnTo>
                  <a:pt x="429514" y="414020"/>
                </a:lnTo>
                <a:lnTo>
                  <a:pt x="573024" y="414020"/>
                </a:lnTo>
                <a:lnTo>
                  <a:pt x="285877" y="551688"/>
                </a:lnTo>
                <a:lnTo>
                  <a:pt x="0" y="414020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ECD0E964-2F1B-4827-808F-43C74C9BE1A5}"/>
              </a:ext>
            </a:extLst>
          </p:cNvPr>
          <p:cNvSpPr txBox="1"/>
          <p:nvPr/>
        </p:nvSpPr>
        <p:spPr>
          <a:xfrm>
            <a:off x="3740805" y="4220395"/>
            <a:ext cx="141064" cy="225083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1723">
              <a:lnSpc>
                <a:spcPts val="1108"/>
              </a:lnSpc>
              <a:defRPr/>
            </a:pPr>
            <a:r>
              <a:rPr sz="923" dirty="0">
                <a:latin typeface="Times New Roman"/>
                <a:cs typeface="Times New Roman"/>
              </a:rPr>
              <a:t>Id</a:t>
            </a:r>
            <a:r>
              <a:rPr sz="923" spc="-18" dirty="0">
                <a:latin typeface="Times New Roman"/>
                <a:cs typeface="Times New Roman"/>
              </a:rPr>
              <a:t>e</a:t>
            </a:r>
            <a:r>
              <a:rPr sz="923" dirty="0">
                <a:latin typeface="Times New Roman"/>
                <a:cs typeface="Times New Roman"/>
              </a:rPr>
              <a:t>a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C8E4FA59-FFD1-446E-9D12-EC16B8112D6A}"/>
              </a:ext>
            </a:extLst>
          </p:cNvPr>
          <p:cNvSpPr/>
          <p:nvPr/>
        </p:nvSpPr>
        <p:spPr>
          <a:xfrm>
            <a:off x="6597650" y="4074512"/>
            <a:ext cx="527050" cy="382588"/>
          </a:xfrm>
          <a:custGeom>
            <a:avLst/>
            <a:gdLst/>
            <a:ahLst/>
            <a:cxnLst/>
            <a:rect l="l" t="t" r="r" b="b"/>
            <a:pathLst>
              <a:path w="570229" h="414654">
                <a:moveTo>
                  <a:pt x="399161" y="0"/>
                </a:moveTo>
                <a:lnTo>
                  <a:pt x="399161" y="56006"/>
                </a:lnTo>
                <a:lnTo>
                  <a:pt x="327914" y="56006"/>
                </a:lnTo>
                <a:lnTo>
                  <a:pt x="269037" y="58863"/>
                </a:lnTo>
                <a:lnTo>
                  <a:pt x="213596" y="67101"/>
                </a:lnTo>
                <a:lnTo>
                  <a:pt x="162522" y="80221"/>
                </a:lnTo>
                <a:lnTo>
                  <a:pt x="116747" y="97725"/>
                </a:lnTo>
                <a:lnTo>
                  <a:pt x="77204" y="119115"/>
                </a:lnTo>
                <a:lnTo>
                  <a:pt x="44826" y="143890"/>
                </a:lnTo>
                <a:lnTo>
                  <a:pt x="5291" y="201608"/>
                </a:lnTo>
                <a:lnTo>
                  <a:pt x="0" y="233552"/>
                </a:lnTo>
                <a:lnTo>
                  <a:pt x="0" y="414527"/>
                </a:lnTo>
                <a:lnTo>
                  <a:pt x="170942" y="414527"/>
                </a:lnTo>
                <a:lnTo>
                  <a:pt x="170942" y="233552"/>
                </a:lnTo>
                <a:lnTo>
                  <a:pt x="183288" y="211782"/>
                </a:lnTo>
                <a:lnTo>
                  <a:pt x="216947" y="193976"/>
                </a:lnTo>
                <a:lnTo>
                  <a:pt x="266846" y="181957"/>
                </a:lnTo>
                <a:lnTo>
                  <a:pt x="327914" y="177545"/>
                </a:lnTo>
                <a:lnTo>
                  <a:pt x="481040" y="177545"/>
                </a:lnTo>
                <a:lnTo>
                  <a:pt x="569976" y="116712"/>
                </a:lnTo>
                <a:lnTo>
                  <a:pt x="399161" y="0"/>
                </a:lnTo>
                <a:close/>
              </a:path>
              <a:path w="570229" h="414654">
                <a:moveTo>
                  <a:pt x="481040" y="177545"/>
                </a:moveTo>
                <a:lnTo>
                  <a:pt x="399161" y="177545"/>
                </a:lnTo>
                <a:lnTo>
                  <a:pt x="399161" y="233552"/>
                </a:lnTo>
                <a:lnTo>
                  <a:pt x="481040" y="177545"/>
                </a:lnTo>
                <a:close/>
              </a:path>
            </a:pathLst>
          </a:custGeom>
          <a:solidFill>
            <a:srgbClr val="FF0000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8C7F3445-E022-4233-B726-DB4DEC5FC0F4}"/>
              </a:ext>
            </a:extLst>
          </p:cNvPr>
          <p:cNvSpPr/>
          <p:nvPr/>
        </p:nvSpPr>
        <p:spPr>
          <a:xfrm>
            <a:off x="6597650" y="4074512"/>
            <a:ext cx="527050" cy="382588"/>
          </a:xfrm>
          <a:custGeom>
            <a:avLst/>
            <a:gdLst/>
            <a:ahLst/>
            <a:cxnLst/>
            <a:rect l="l" t="t" r="r" b="b"/>
            <a:pathLst>
              <a:path w="570229" h="414654">
                <a:moveTo>
                  <a:pt x="569976" y="116712"/>
                </a:moveTo>
                <a:lnTo>
                  <a:pt x="399161" y="0"/>
                </a:lnTo>
                <a:lnTo>
                  <a:pt x="399161" y="56006"/>
                </a:lnTo>
                <a:lnTo>
                  <a:pt x="327914" y="56006"/>
                </a:lnTo>
                <a:lnTo>
                  <a:pt x="269037" y="58863"/>
                </a:lnTo>
                <a:lnTo>
                  <a:pt x="213596" y="67101"/>
                </a:lnTo>
                <a:lnTo>
                  <a:pt x="162522" y="80221"/>
                </a:lnTo>
                <a:lnTo>
                  <a:pt x="116747" y="97725"/>
                </a:lnTo>
                <a:lnTo>
                  <a:pt x="77204" y="119115"/>
                </a:lnTo>
                <a:lnTo>
                  <a:pt x="44826" y="143890"/>
                </a:lnTo>
                <a:lnTo>
                  <a:pt x="5291" y="201608"/>
                </a:lnTo>
                <a:lnTo>
                  <a:pt x="0" y="233552"/>
                </a:lnTo>
                <a:lnTo>
                  <a:pt x="0" y="414527"/>
                </a:lnTo>
                <a:lnTo>
                  <a:pt x="170942" y="414527"/>
                </a:lnTo>
                <a:lnTo>
                  <a:pt x="170942" y="233552"/>
                </a:lnTo>
                <a:lnTo>
                  <a:pt x="183288" y="211782"/>
                </a:lnTo>
                <a:lnTo>
                  <a:pt x="216947" y="193976"/>
                </a:lnTo>
                <a:lnTo>
                  <a:pt x="266846" y="181957"/>
                </a:lnTo>
                <a:lnTo>
                  <a:pt x="327914" y="177545"/>
                </a:lnTo>
                <a:lnTo>
                  <a:pt x="399161" y="177545"/>
                </a:lnTo>
                <a:lnTo>
                  <a:pt x="399161" y="233552"/>
                </a:lnTo>
                <a:lnTo>
                  <a:pt x="569976" y="11671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DC81B92C-5569-4333-8DB6-B34F9F4DD58E}"/>
              </a:ext>
            </a:extLst>
          </p:cNvPr>
          <p:cNvSpPr/>
          <p:nvPr/>
        </p:nvSpPr>
        <p:spPr>
          <a:xfrm>
            <a:off x="6597650" y="4074512"/>
            <a:ext cx="527050" cy="382588"/>
          </a:xfrm>
          <a:custGeom>
            <a:avLst/>
            <a:gdLst/>
            <a:ahLst/>
            <a:cxnLst/>
            <a:rect l="l" t="t" r="r" b="b"/>
            <a:pathLst>
              <a:path w="570229" h="414654">
                <a:moveTo>
                  <a:pt x="399161" y="0"/>
                </a:moveTo>
                <a:lnTo>
                  <a:pt x="399161" y="56006"/>
                </a:lnTo>
                <a:lnTo>
                  <a:pt x="327914" y="56006"/>
                </a:lnTo>
                <a:lnTo>
                  <a:pt x="269037" y="58863"/>
                </a:lnTo>
                <a:lnTo>
                  <a:pt x="213596" y="67101"/>
                </a:lnTo>
                <a:lnTo>
                  <a:pt x="162522" y="80221"/>
                </a:lnTo>
                <a:lnTo>
                  <a:pt x="116747" y="97725"/>
                </a:lnTo>
                <a:lnTo>
                  <a:pt x="77204" y="119115"/>
                </a:lnTo>
                <a:lnTo>
                  <a:pt x="44826" y="143890"/>
                </a:lnTo>
                <a:lnTo>
                  <a:pt x="5291" y="201608"/>
                </a:lnTo>
                <a:lnTo>
                  <a:pt x="0" y="233552"/>
                </a:lnTo>
                <a:lnTo>
                  <a:pt x="0" y="414527"/>
                </a:lnTo>
                <a:lnTo>
                  <a:pt x="170942" y="414527"/>
                </a:lnTo>
                <a:lnTo>
                  <a:pt x="170942" y="233552"/>
                </a:lnTo>
                <a:lnTo>
                  <a:pt x="183288" y="211782"/>
                </a:lnTo>
                <a:lnTo>
                  <a:pt x="216947" y="193976"/>
                </a:lnTo>
                <a:lnTo>
                  <a:pt x="266846" y="181957"/>
                </a:lnTo>
                <a:lnTo>
                  <a:pt x="327914" y="177545"/>
                </a:lnTo>
                <a:lnTo>
                  <a:pt x="481040" y="177545"/>
                </a:lnTo>
                <a:lnTo>
                  <a:pt x="569976" y="116712"/>
                </a:lnTo>
                <a:lnTo>
                  <a:pt x="399161" y="0"/>
                </a:lnTo>
                <a:close/>
              </a:path>
              <a:path w="570229" h="414654">
                <a:moveTo>
                  <a:pt x="481040" y="177545"/>
                </a:moveTo>
                <a:lnTo>
                  <a:pt x="399161" y="177545"/>
                </a:lnTo>
                <a:lnTo>
                  <a:pt x="399161" y="233552"/>
                </a:lnTo>
                <a:lnTo>
                  <a:pt x="481040" y="177545"/>
                </a:lnTo>
                <a:close/>
              </a:path>
            </a:pathLst>
          </a:custGeom>
          <a:solidFill>
            <a:srgbClr val="FF0000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0FF60598-E5F8-4DF6-B666-224F076CB939}"/>
              </a:ext>
            </a:extLst>
          </p:cNvPr>
          <p:cNvSpPr/>
          <p:nvPr/>
        </p:nvSpPr>
        <p:spPr>
          <a:xfrm>
            <a:off x="6597650" y="4074512"/>
            <a:ext cx="527050" cy="382588"/>
          </a:xfrm>
          <a:custGeom>
            <a:avLst/>
            <a:gdLst/>
            <a:ahLst/>
            <a:cxnLst/>
            <a:rect l="l" t="t" r="r" b="b"/>
            <a:pathLst>
              <a:path w="570229" h="414654">
                <a:moveTo>
                  <a:pt x="569976" y="116712"/>
                </a:moveTo>
                <a:lnTo>
                  <a:pt x="399161" y="0"/>
                </a:lnTo>
                <a:lnTo>
                  <a:pt x="399161" y="56006"/>
                </a:lnTo>
                <a:lnTo>
                  <a:pt x="327914" y="56006"/>
                </a:lnTo>
                <a:lnTo>
                  <a:pt x="269037" y="58863"/>
                </a:lnTo>
                <a:lnTo>
                  <a:pt x="213596" y="67101"/>
                </a:lnTo>
                <a:lnTo>
                  <a:pt x="162522" y="80221"/>
                </a:lnTo>
                <a:lnTo>
                  <a:pt x="116747" y="97725"/>
                </a:lnTo>
                <a:lnTo>
                  <a:pt x="77204" y="119115"/>
                </a:lnTo>
                <a:lnTo>
                  <a:pt x="44826" y="143890"/>
                </a:lnTo>
                <a:lnTo>
                  <a:pt x="5291" y="201608"/>
                </a:lnTo>
                <a:lnTo>
                  <a:pt x="0" y="233552"/>
                </a:lnTo>
                <a:lnTo>
                  <a:pt x="0" y="414527"/>
                </a:lnTo>
                <a:lnTo>
                  <a:pt x="170942" y="414527"/>
                </a:lnTo>
                <a:lnTo>
                  <a:pt x="170942" y="233552"/>
                </a:lnTo>
                <a:lnTo>
                  <a:pt x="183288" y="211782"/>
                </a:lnTo>
                <a:lnTo>
                  <a:pt x="216947" y="193976"/>
                </a:lnTo>
                <a:lnTo>
                  <a:pt x="266846" y="181957"/>
                </a:lnTo>
                <a:lnTo>
                  <a:pt x="327914" y="177545"/>
                </a:lnTo>
                <a:lnTo>
                  <a:pt x="399161" y="177545"/>
                </a:lnTo>
                <a:lnTo>
                  <a:pt x="399161" y="233552"/>
                </a:lnTo>
                <a:lnTo>
                  <a:pt x="569976" y="11671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5EFAB905-E5FD-433B-8445-DE2B08C8781B}"/>
              </a:ext>
            </a:extLst>
          </p:cNvPr>
          <p:cNvSpPr txBox="1"/>
          <p:nvPr/>
        </p:nvSpPr>
        <p:spPr>
          <a:xfrm>
            <a:off x="6086476" y="3717326"/>
            <a:ext cx="447675" cy="153987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-5" dirty="0">
                <a:solidFill>
                  <a:srgbClr val="FF0000"/>
                </a:solidFill>
                <a:latin typeface="Times New Roman"/>
                <a:cs typeface="Times New Roman"/>
              </a:rPr>
              <a:t>Producto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1BE717D6-6152-44B3-B2CD-031264D6624B}"/>
              </a:ext>
            </a:extLst>
          </p:cNvPr>
          <p:cNvSpPr txBox="1"/>
          <p:nvPr/>
        </p:nvSpPr>
        <p:spPr>
          <a:xfrm>
            <a:off x="7155092" y="4387831"/>
            <a:ext cx="113557" cy="59787"/>
          </a:xfrm>
          <a:prstGeom prst="rect">
            <a:avLst/>
          </a:prstGeom>
        </p:spPr>
        <p:txBody>
          <a:bodyPr vert="vert270" lIns="0" tIns="586" rIns="0" bIns="0">
            <a:spAutoFit/>
          </a:bodyPr>
          <a:lstStyle/>
          <a:p>
            <a:pPr marL="11723">
              <a:spcBef>
                <a:spcPts val="5"/>
              </a:spcBef>
              <a:defRPr/>
            </a:pPr>
            <a:r>
              <a:rPr sz="738" dirty="0">
                <a:latin typeface="Times New Roman"/>
                <a:cs typeface="Times New Roman"/>
              </a:rPr>
              <a:t>s</a:t>
            </a:r>
            <a:endParaRPr sz="738">
              <a:latin typeface="Times New Roman"/>
              <a:cs typeface="Times New Roman"/>
            </a:endParaRPr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B63C1FD3-1EDF-438A-BC09-14F625FBDD97}"/>
              </a:ext>
            </a:extLst>
          </p:cNvPr>
          <p:cNvSpPr/>
          <p:nvPr/>
        </p:nvSpPr>
        <p:spPr>
          <a:xfrm>
            <a:off x="3557589" y="3817337"/>
            <a:ext cx="530225" cy="230188"/>
          </a:xfrm>
          <a:custGeom>
            <a:avLst/>
            <a:gdLst/>
            <a:ahLst/>
            <a:cxnLst/>
            <a:rect l="l" t="t" r="r" b="b"/>
            <a:pathLst>
              <a:path w="573405" h="250189">
                <a:moveTo>
                  <a:pt x="573023" y="0"/>
                </a:moveTo>
                <a:lnTo>
                  <a:pt x="0" y="0"/>
                </a:lnTo>
                <a:lnTo>
                  <a:pt x="296290" y="249936"/>
                </a:lnTo>
                <a:lnTo>
                  <a:pt x="5730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59" name="object 56">
            <a:extLst>
              <a:ext uri="{FF2B5EF4-FFF2-40B4-BE49-F238E27FC236}">
                <a16:creationId xmlns:a16="http://schemas.microsoft.com/office/drawing/2014/main" id="{9293A87C-3ADE-49E3-A8DB-51B3E69324B1}"/>
              </a:ext>
            </a:extLst>
          </p:cNvPr>
          <p:cNvSpPr/>
          <p:nvPr/>
        </p:nvSpPr>
        <p:spPr>
          <a:xfrm>
            <a:off x="3559176" y="3818926"/>
            <a:ext cx="530225" cy="230187"/>
          </a:xfrm>
          <a:custGeom>
            <a:avLst/>
            <a:gdLst/>
            <a:ahLst/>
            <a:cxnLst/>
            <a:rect l="l" t="t" r="r" b="b"/>
            <a:pathLst>
              <a:path w="573405" h="250189">
                <a:moveTo>
                  <a:pt x="573024" y="0"/>
                </a:moveTo>
                <a:lnTo>
                  <a:pt x="0" y="0"/>
                </a:lnTo>
                <a:lnTo>
                  <a:pt x="296291" y="249935"/>
                </a:lnTo>
                <a:lnTo>
                  <a:pt x="573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F90846EF-600F-4399-88AF-FA889566055D}"/>
              </a:ext>
            </a:extLst>
          </p:cNvPr>
          <p:cNvSpPr/>
          <p:nvPr/>
        </p:nvSpPr>
        <p:spPr>
          <a:xfrm>
            <a:off x="3559176" y="3818926"/>
            <a:ext cx="530225" cy="230187"/>
          </a:xfrm>
          <a:custGeom>
            <a:avLst/>
            <a:gdLst/>
            <a:ahLst/>
            <a:cxnLst/>
            <a:rect l="l" t="t" r="r" b="b"/>
            <a:pathLst>
              <a:path w="573405" h="250189">
                <a:moveTo>
                  <a:pt x="296291" y="249935"/>
                </a:moveTo>
                <a:lnTo>
                  <a:pt x="573024" y="0"/>
                </a:lnTo>
                <a:lnTo>
                  <a:pt x="0" y="0"/>
                </a:lnTo>
                <a:lnTo>
                  <a:pt x="296291" y="249935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752D518B-012B-4486-A980-30D736464F9C}"/>
              </a:ext>
            </a:extLst>
          </p:cNvPr>
          <p:cNvSpPr/>
          <p:nvPr/>
        </p:nvSpPr>
        <p:spPr>
          <a:xfrm>
            <a:off x="3832225" y="3456975"/>
            <a:ext cx="431800" cy="347662"/>
          </a:xfrm>
          <a:custGeom>
            <a:avLst/>
            <a:gdLst/>
            <a:ahLst/>
            <a:cxnLst/>
            <a:rect l="l" t="t" r="r" b="b"/>
            <a:pathLst>
              <a:path w="466725" h="376554">
                <a:moveTo>
                  <a:pt x="0" y="376228"/>
                </a:moveTo>
                <a:lnTo>
                  <a:pt x="7628" y="328152"/>
                </a:lnTo>
                <a:lnTo>
                  <a:pt x="20433" y="282244"/>
                </a:lnTo>
                <a:lnTo>
                  <a:pt x="38070" y="238782"/>
                </a:lnTo>
                <a:lnTo>
                  <a:pt x="60195" y="198045"/>
                </a:lnTo>
                <a:lnTo>
                  <a:pt x="86462" y="160312"/>
                </a:lnTo>
                <a:lnTo>
                  <a:pt x="116529" y="125861"/>
                </a:lnTo>
                <a:lnTo>
                  <a:pt x="150050" y="94971"/>
                </a:lnTo>
                <a:lnTo>
                  <a:pt x="186681" y="67920"/>
                </a:lnTo>
                <a:lnTo>
                  <a:pt x="226079" y="44986"/>
                </a:lnTo>
                <a:lnTo>
                  <a:pt x="267897" y="26449"/>
                </a:lnTo>
                <a:lnTo>
                  <a:pt x="311793" y="12586"/>
                </a:lnTo>
                <a:lnTo>
                  <a:pt x="357422" y="3677"/>
                </a:lnTo>
                <a:lnTo>
                  <a:pt x="404439" y="0"/>
                </a:lnTo>
                <a:lnTo>
                  <a:pt x="452501" y="1832"/>
                </a:lnTo>
                <a:lnTo>
                  <a:pt x="457200" y="1832"/>
                </a:lnTo>
                <a:lnTo>
                  <a:pt x="461772" y="2975"/>
                </a:lnTo>
                <a:lnTo>
                  <a:pt x="466344" y="2975"/>
                </a:lnTo>
              </a:path>
            </a:pathLst>
          </a:custGeom>
          <a:ln w="131064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E1CCF5DA-B45F-40BC-897F-E6E5893E20DA}"/>
              </a:ext>
            </a:extLst>
          </p:cNvPr>
          <p:cNvSpPr txBox="1"/>
          <p:nvPr/>
        </p:nvSpPr>
        <p:spPr>
          <a:xfrm>
            <a:off x="3200401" y="3577626"/>
            <a:ext cx="677863" cy="153987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-5" dirty="0">
                <a:latin typeface="Times New Roman"/>
                <a:cs typeface="Times New Roman"/>
              </a:rPr>
              <a:t>A</a:t>
            </a:r>
            <a:r>
              <a:rPr sz="923" spc="-14" dirty="0">
                <a:latin typeface="Times New Roman"/>
                <a:cs typeface="Times New Roman"/>
              </a:rPr>
              <a:t>c</a:t>
            </a:r>
            <a:r>
              <a:rPr sz="923" spc="5" dirty="0">
                <a:latin typeface="Times New Roman"/>
                <a:cs typeface="Times New Roman"/>
              </a:rPr>
              <a:t>t</a:t>
            </a:r>
            <a:r>
              <a:rPr sz="923" dirty="0">
                <a:latin typeface="Times New Roman"/>
                <a:cs typeface="Times New Roman"/>
              </a:rPr>
              <a:t>u</a:t>
            </a:r>
            <a:r>
              <a:rPr sz="923" spc="5" dirty="0">
                <a:latin typeface="Times New Roman"/>
                <a:cs typeface="Times New Roman"/>
              </a:rPr>
              <a:t>aliza</a:t>
            </a:r>
            <a:r>
              <a:rPr sz="923" spc="-14" dirty="0">
                <a:latin typeface="Times New Roman"/>
                <a:cs typeface="Times New Roman"/>
              </a:rPr>
              <a:t>c</a:t>
            </a:r>
            <a:r>
              <a:rPr sz="923" spc="5" dirty="0">
                <a:latin typeface="Times New Roman"/>
                <a:cs typeface="Times New Roman"/>
              </a:rPr>
              <a:t>i</a:t>
            </a:r>
            <a:r>
              <a:rPr sz="923" spc="-23" dirty="0">
                <a:latin typeface="Times New Roman"/>
                <a:cs typeface="Times New Roman"/>
              </a:rPr>
              <a:t>ó</a:t>
            </a:r>
            <a:r>
              <a:rPr sz="923" dirty="0">
                <a:latin typeface="Times New Roman"/>
                <a:cs typeface="Times New Roman"/>
              </a:rPr>
              <a:t>n</a:t>
            </a:r>
            <a:endParaRPr sz="923">
              <a:latin typeface="Times New Roman"/>
              <a:cs typeface="Times New Roman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ED818778-94DA-45C3-A867-37BDC470CB6D}"/>
              </a:ext>
            </a:extLst>
          </p:cNvPr>
          <p:cNvSpPr/>
          <p:nvPr/>
        </p:nvSpPr>
        <p:spPr>
          <a:xfrm>
            <a:off x="7115175" y="2466376"/>
            <a:ext cx="71438" cy="1900237"/>
          </a:xfrm>
          <a:custGeom>
            <a:avLst/>
            <a:gdLst/>
            <a:ahLst/>
            <a:cxnLst/>
            <a:rect l="l" t="t" r="r" b="b"/>
            <a:pathLst>
              <a:path w="76200" h="2057400">
                <a:moveTo>
                  <a:pt x="44450" y="63500"/>
                </a:moveTo>
                <a:lnTo>
                  <a:pt x="31750" y="63500"/>
                </a:lnTo>
                <a:lnTo>
                  <a:pt x="31750" y="2057399"/>
                </a:lnTo>
                <a:lnTo>
                  <a:pt x="44450" y="2057399"/>
                </a:lnTo>
                <a:lnTo>
                  <a:pt x="44450" y="63500"/>
                </a:lnTo>
                <a:close/>
              </a:path>
              <a:path w="76200" h="20574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0574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7347C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4EDC1E2C-A3AE-4893-A71C-4DFA21E0B658}"/>
              </a:ext>
            </a:extLst>
          </p:cNvPr>
          <p:cNvSpPr/>
          <p:nvPr/>
        </p:nvSpPr>
        <p:spPr>
          <a:xfrm>
            <a:off x="7151689" y="4330101"/>
            <a:ext cx="3305175" cy="71437"/>
          </a:xfrm>
          <a:custGeom>
            <a:avLst/>
            <a:gdLst/>
            <a:ahLst/>
            <a:cxnLst/>
            <a:rect l="l" t="t" r="r" b="b"/>
            <a:pathLst>
              <a:path w="3581400" h="76200">
                <a:moveTo>
                  <a:pt x="3505200" y="0"/>
                </a:moveTo>
                <a:lnTo>
                  <a:pt x="3505200" y="76200"/>
                </a:lnTo>
                <a:lnTo>
                  <a:pt x="3568700" y="44450"/>
                </a:lnTo>
                <a:lnTo>
                  <a:pt x="3517900" y="44450"/>
                </a:lnTo>
                <a:lnTo>
                  <a:pt x="3517900" y="31750"/>
                </a:lnTo>
                <a:lnTo>
                  <a:pt x="3568700" y="31750"/>
                </a:lnTo>
                <a:lnTo>
                  <a:pt x="3505200" y="0"/>
                </a:lnTo>
                <a:close/>
              </a:path>
              <a:path w="3581400" h="76200">
                <a:moveTo>
                  <a:pt x="35052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505200" y="44450"/>
                </a:lnTo>
                <a:lnTo>
                  <a:pt x="3505200" y="31750"/>
                </a:lnTo>
                <a:close/>
              </a:path>
              <a:path w="3581400" h="76200">
                <a:moveTo>
                  <a:pt x="3568700" y="31750"/>
                </a:moveTo>
                <a:lnTo>
                  <a:pt x="3517900" y="31750"/>
                </a:lnTo>
                <a:lnTo>
                  <a:pt x="3517900" y="44450"/>
                </a:lnTo>
                <a:lnTo>
                  <a:pt x="3568700" y="44450"/>
                </a:lnTo>
                <a:lnTo>
                  <a:pt x="3581400" y="38100"/>
                </a:lnTo>
                <a:lnTo>
                  <a:pt x="3568700" y="31750"/>
                </a:lnTo>
                <a:close/>
              </a:path>
            </a:pathLst>
          </a:custGeom>
          <a:solidFill>
            <a:srgbClr val="17347C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7B15A849-0EA5-42B3-800D-24B103EB473A}"/>
              </a:ext>
            </a:extLst>
          </p:cNvPr>
          <p:cNvSpPr/>
          <p:nvPr/>
        </p:nvSpPr>
        <p:spPr>
          <a:xfrm>
            <a:off x="7221538" y="2860076"/>
            <a:ext cx="2813050" cy="1506537"/>
          </a:xfrm>
          <a:custGeom>
            <a:avLst/>
            <a:gdLst/>
            <a:ahLst/>
            <a:cxnLst/>
            <a:rect l="l" t="t" r="r" b="b"/>
            <a:pathLst>
              <a:path w="3048000" h="1631950">
                <a:moveTo>
                  <a:pt x="259633" y="1560463"/>
                </a:moveTo>
                <a:lnTo>
                  <a:pt x="0" y="1631840"/>
                </a:lnTo>
                <a:lnTo>
                  <a:pt x="79088" y="1614957"/>
                </a:lnTo>
                <a:lnTo>
                  <a:pt x="118944" y="1605474"/>
                </a:lnTo>
                <a:lnTo>
                  <a:pt x="159175" y="1594743"/>
                </a:lnTo>
                <a:lnTo>
                  <a:pt x="199906" y="1582347"/>
                </a:lnTo>
                <a:lnTo>
                  <a:pt x="241262" y="1567869"/>
                </a:lnTo>
                <a:lnTo>
                  <a:pt x="259633" y="1560463"/>
                </a:lnTo>
                <a:close/>
              </a:path>
              <a:path w="3048000" h="1631950">
                <a:moveTo>
                  <a:pt x="1949648" y="0"/>
                </a:moveTo>
                <a:lnTo>
                  <a:pt x="1907520" y="2286"/>
                </a:lnTo>
                <a:lnTo>
                  <a:pt x="1866379" y="8478"/>
                </a:lnTo>
                <a:lnTo>
                  <a:pt x="1825944" y="18464"/>
                </a:lnTo>
                <a:lnTo>
                  <a:pt x="1785900" y="32148"/>
                </a:lnTo>
                <a:lnTo>
                  <a:pt x="1746079" y="49371"/>
                </a:lnTo>
                <a:lnTo>
                  <a:pt x="1706091" y="70069"/>
                </a:lnTo>
                <a:lnTo>
                  <a:pt x="1665693" y="94113"/>
                </a:lnTo>
                <a:lnTo>
                  <a:pt x="1624607" y="121392"/>
                </a:lnTo>
                <a:lnTo>
                  <a:pt x="1582554" y="151794"/>
                </a:lnTo>
                <a:lnTo>
                  <a:pt x="1539254" y="185207"/>
                </a:lnTo>
                <a:lnTo>
                  <a:pt x="1494429" y="221521"/>
                </a:lnTo>
                <a:lnTo>
                  <a:pt x="1447800" y="260621"/>
                </a:lnTo>
                <a:lnTo>
                  <a:pt x="1419221" y="286241"/>
                </a:lnTo>
                <a:lnTo>
                  <a:pt x="1389969" y="314960"/>
                </a:lnTo>
                <a:lnTo>
                  <a:pt x="1360102" y="346534"/>
                </a:lnTo>
                <a:lnTo>
                  <a:pt x="1329677" y="380719"/>
                </a:lnTo>
                <a:lnTo>
                  <a:pt x="1298752" y="417272"/>
                </a:lnTo>
                <a:lnTo>
                  <a:pt x="1267386" y="455950"/>
                </a:lnTo>
                <a:lnTo>
                  <a:pt x="1235637" y="496507"/>
                </a:lnTo>
                <a:lnTo>
                  <a:pt x="1203563" y="538702"/>
                </a:lnTo>
                <a:lnTo>
                  <a:pt x="1171222" y="582289"/>
                </a:lnTo>
                <a:lnTo>
                  <a:pt x="1138671" y="627025"/>
                </a:lnTo>
                <a:lnTo>
                  <a:pt x="1105970" y="672667"/>
                </a:lnTo>
                <a:lnTo>
                  <a:pt x="1073176" y="718970"/>
                </a:lnTo>
                <a:lnTo>
                  <a:pt x="909843" y="951879"/>
                </a:lnTo>
                <a:lnTo>
                  <a:pt x="877711" y="997033"/>
                </a:lnTo>
                <a:lnTo>
                  <a:pt x="845892" y="1041143"/>
                </a:lnTo>
                <a:lnTo>
                  <a:pt x="814445" y="1083964"/>
                </a:lnTo>
                <a:lnTo>
                  <a:pt x="783427" y="1125254"/>
                </a:lnTo>
                <a:lnTo>
                  <a:pt x="752898" y="1164767"/>
                </a:lnTo>
                <a:lnTo>
                  <a:pt x="722914" y="1202261"/>
                </a:lnTo>
                <a:lnTo>
                  <a:pt x="693534" y="1237492"/>
                </a:lnTo>
                <a:lnTo>
                  <a:pt x="664817" y="1270216"/>
                </a:lnTo>
                <a:lnTo>
                  <a:pt x="636819" y="1300189"/>
                </a:lnTo>
                <a:lnTo>
                  <a:pt x="609600" y="1327167"/>
                </a:lnTo>
                <a:lnTo>
                  <a:pt x="558746" y="1373281"/>
                </a:lnTo>
                <a:lnTo>
                  <a:pt x="509518" y="1413984"/>
                </a:lnTo>
                <a:lnTo>
                  <a:pt x="461788" y="1449691"/>
                </a:lnTo>
                <a:lnTo>
                  <a:pt x="415434" y="1480820"/>
                </a:lnTo>
                <a:lnTo>
                  <a:pt x="370329" y="1507785"/>
                </a:lnTo>
                <a:lnTo>
                  <a:pt x="326349" y="1531005"/>
                </a:lnTo>
                <a:lnTo>
                  <a:pt x="283368" y="1550894"/>
                </a:lnTo>
                <a:lnTo>
                  <a:pt x="259633" y="1560463"/>
                </a:lnTo>
                <a:lnTo>
                  <a:pt x="3048000" y="793894"/>
                </a:lnTo>
                <a:lnTo>
                  <a:pt x="2886339" y="626829"/>
                </a:lnTo>
                <a:lnTo>
                  <a:pt x="2846110" y="585868"/>
                </a:lnTo>
                <a:lnTo>
                  <a:pt x="2806005" y="545445"/>
                </a:lnTo>
                <a:lnTo>
                  <a:pt x="2766049" y="505666"/>
                </a:lnTo>
                <a:lnTo>
                  <a:pt x="2726266" y="466639"/>
                </a:lnTo>
                <a:lnTo>
                  <a:pt x="2686682" y="428471"/>
                </a:lnTo>
                <a:lnTo>
                  <a:pt x="2647321" y="391271"/>
                </a:lnTo>
                <a:lnTo>
                  <a:pt x="2608208" y="355145"/>
                </a:lnTo>
                <a:lnTo>
                  <a:pt x="2569368" y="320200"/>
                </a:lnTo>
                <a:lnTo>
                  <a:pt x="2530826" y="286545"/>
                </a:lnTo>
                <a:lnTo>
                  <a:pt x="2492606" y="254286"/>
                </a:lnTo>
                <a:lnTo>
                  <a:pt x="2454733" y="223532"/>
                </a:lnTo>
                <a:lnTo>
                  <a:pt x="2417233" y="194389"/>
                </a:lnTo>
                <a:lnTo>
                  <a:pt x="2380129" y="166964"/>
                </a:lnTo>
                <a:lnTo>
                  <a:pt x="2343447" y="141366"/>
                </a:lnTo>
                <a:lnTo>
                  <a:pt x="2307212" y="117702"/>
                </a:lnTo>
                <a:lnTo>
                  <a:pt x="2271447" y="96079"/>
                </a:lnTo>
                <a:lnTo>
                  <a:pt x="2236179" y="76605"/>
                </a:lnTo>
                <a:lnTo>
                  <a:pt x="2201432" y="59387"/>
                </a:lnTo>
                <a:lnTo>
                  <a:pt x="2133546" y="32132"/>
                </a:lnTo>
                <a:lnTo>
                  <a:pt x="2084737" y="17693"/>
                </a:lnTo>
                <a:lnTo>
                  <a:pt x="2037977" y="7591"/>
                </a:lnTo>
                <a:lnTo>
                  <a:pt x="1993041" y="1731"/>
                </a:lnTo>
                <a:lnTo>
                  <a:pt x="19496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80684709-89E4-4EC8-9FEB-FFFD1DDADA1F}"/>
              </a:ext>
            </a:extLst>
          </p:cNvPr>
          <p:cNvSpPr/>
          <p:nvPr/>
        </p:nvSpPr>
        <p:spPr>
          <a:xfrm>
            <a:off x="7221538" y="2860076"/>
            <a:ext cx="2813050" cy="1506537"/>
          </a:xfrm>
          <a:custGeom>
            <a:avLst/>
            <a:gdLst/>
            <a:ahLst/>
            <a:cxnLst/>
            <a:rect l="l" t="t" r="r" b="b"/>
            <a:pathLst>
              <a:path w="3048000" h="1631950">
                <a:moveTo>
                  <a:pt x="0" y="1631840"/>
                </a:moveTo>
                <a:lnTo>
                  <a:pt x="39481" y="1623607"/>
                </a:lnTo>
                <a:lnTo>
                  <a:pt x="79088" y="1614957"/>
                </a:lnTo>
                <a:lnTo>
                  <a:pt x="118944" y="1605474"/>
                </a:lnTo>
                <a:lnTo>
                  <a:pt x="159175" y="1594743"/>
                </a:lnTo>
                <a:lnTo>
                  <a:pt x="199906" y="1582347"/>
                </a:lnTo>
                <a:lnTo>
                  <a:pt x="241262" y="1567869"/>
                </a:lnTo>
                <a:lnTo>
                  <a:pt x="283368" y="1550894"/>
                </a:lnTo>
                <a:lnTo>
                  <a:pt x="326349" y="1531005"/>
                </a:lnTo>
                <a:lnTo>
                  <a:pt x="370329" y="1507785"/>
                </a:lnTo>
                <a:lnTo>
                  <a:pt x="415434" y="1480820"/>
                </a:lnTo>
                <a:lnTo>
                  <a:pt x="461788" y="1449691"/>
                </a:lnTo>
                <a:lnTo>
                  <a:pt x="509518" y="1413984"/>
                </a:lnTo>
                <a:lnTo>
                  <a:pt x="558746" y="1373281"/>
                </a:lnTo>
                <a:lnTo>
                  <a:pt x="609600" y="1327167"/>
                </a:lnTo>
                <a:lnTo>
                  <a:pt x="636819" y="1300189"/>
                </a:lnTo>
                <a:lnTo>
                  <a:pt x="664817" y="1270216"/>
                </a:lnTo>
                <a:lnTo>
                  <a:pt x="693534" y="1237492"/>
                </a:lnTo>
                <a:lnTo>
                  <a:pt x="722914" y="1202261"/>
                </a:lnTo>
                <a:lnTo>
                  <a:pt x="752898" y="1164767"/>
                </a:lnTo>
                <a:lnTo>
                  <a:pt x="783427" y="1125254"/>
                </a:lnTo>
                <a:lnTo>
                  <a:pt x="814445" y="1083964"/>
                </a:lnTo>
                <a:lnTo>
                  <a:pt x="845892" y="1041143"/>
                </a:lnTo>
                <a:lnTo>
                  <a:pt x="877711" y="997033"/>
                </a:lnTo>
                <a:lnTo>
                  <a:pt x="909843" y="951879"/>
                </a:lnTo>
                <a:lnTo>
                  <a:pt x="942231" y="905924"/>
                </a:lnTo>
                <a:lnTo>
                  <a:pt x="974816" y="859412"/>
                </a:lnTo>
                <a:lnTo>
                  <a:pt x="1007541" y="812586"/>
                </a:lnTo>
                <a:lnTo>
                  <a:pt x="1040346" y="765691"/>
                </a:lnTo>
                <a:lnTo>
                  <a:pt x="1073176" y="718970"/>
                </a:lnTo>
                <a:lnTo>
                  <a:pt x="1105970" y="672667"/>
                </a:lnTo>
                <a:lnTo>
                  <a:pt x="1138671" y="627025"/>
                </a:lnTo>
                <a:lnTo>
                  <a:pt x="1171222" y="582289"/>
                </a:lnTo>
                <a:lnTo>
                  <a:pt x="1203563" y="538702"/>
                </a:lnTo>
                <a:lnTo>
                  <a:pt x="1235637" y="496507"/>
                </a:lnTo>
                <a:lnTo>
                  <a:pt x="1267386" y="455950"/>
                </a:lnTo>
                <a:lnTo>
                  <a:pt x="1298752" y="417272"/>
                </a:lnTo>
                <a:lnTo>
                  <a:pt x="1329677" y="380719"/>
                </a:lnTo>
                <a:lnTo>
                  <a:pt x="1360102" y="346534"/>
                </a:lnTo>
                <a:lnTo>
                  <a:pt x="1389969" y="314960"/>
                </a:lnTo>
                <a:lnTo>
                  <a:pt x="1419221" y="286241"/>
                </a:lnTo>
                <a:lnTo>
                  <a:pt x="1447800" y="260621"/>
                </a:lnTo>
                <a:lnTo>
                  <a:pt x="1494429" y="221521"/>
                </a:lnTo>
                <a:lnTo>
                  <a:pt x="1539254" y="185207"/>
                </a:lnTo>
                <a:lnTo>
                  <a:pt x="1582554" y="151794"/>
                </a:lnTo>
                <a:lnTo>
                  <a:pt x="1624607" y="121392"/>
                </a:lnTo>
                <a:lnTo>
                  <a:pt x="1665693" y="94113"/>
                </a:lnTo>
                <a:lnTo>
                  <a:pt x="1706091" y="70069"/>
                </a:lnTo>
                <a:lnTo>
                  <a:pt x="1746079" y="49371"/>
                </a:lnTo>
                <a:lnTo>
                  <a:pt x="1785937" y="32132"/>
                </a:lnTo>
                <a:lnTo>
                  <a:pt x="1825944" y="18464"/>
                </a:lnTo>
                <a:lnTo>
                  <a:pt x="1866379" y="8478"/>
                </a:lnTo>
                <a:lnTo>
                  <a:pt x="1907520" y="2286"/>
                </a:lnTo>
                <a:lnTo>
                  <a:pt x="1949648" y="0"/>
                </a:lnTo>
                <a:lnTo>
                  <a:pt x="1993041" y="1731"/>
                </a:lnTo>
                <a:lnTo>
                  <a:pt x="2037977" y="7591"/>
                </a:lnTo>
                <a:lnTo>
                  <a:pt x="2084737" y="17693"/>
                </a:lnTo>
                <a:lnTo>
                  <a:pt x="2133600" y="32148"/>
                </a:lnTo>
                <a:lnTo>
                  <a:pt x="2201432" y="59387"/>
                </a:lnTo>
                <a:lnTo>
                  <a:pt x="2236179" y="76605"/>
                </a:lnTo>
                <a:lnTo>
                  <a:pt x="2271447" y="96079"/>
                </a:lnTo>
                <a:lnTo>
                  <a:pt x="2307212" y="117702"/>
                </a:lnTo>
                <a:lnTo>
                  <a:pt x="2343447" y="141366"/>
                </a:lnTo>
                <a:lnTo>
                  <a:pt x="2380129" y="166964"/>
                </a:lnTo>
                <a:lnTo>
                  <a:pt x="2417233" y="194389"/>
                </a:lnTo>
                <a:lnTo>
                  <a:pt x="2454733" y="223532"/>
                </a:lnTo>
                <a:lnTo>
                  <a:pt x="2492606" y="254286"/>
                </a:lnTo>
                <a:lnTo>
                  <a:pt x="2530826" y="286545"/>
                </a:lnTo>
                <a:lnTo>
                  <a:pt x="2569368" y="320200"/>
                </a:lnTo>
                <a:lnTo>
                  <a:pt x="2608208" y="355145"/>
                </a:lnTo>
                <a:lnTo>
                  <a:pt x="2647321" y="391271"/>
                </a:lnTo>
                <a:lnTo>
                  <a:pt x="2686682" y="428471"/>
                </a:lnTo>
                <a:lnTo>
                  <a:pt x="2726266" y="466639"/>
                </a:lnTo>
                <a:lnTo>
                  <a:pt x="2766049" y="505666"/>
                </a:lnTo>
                <a:lnTo>
                  <a:pt x="2806005" y="545445"/>
                </a:lnTo>
                <a:lnTo>
                  <a:pt x="2846110" y="585868"/>
                </a:lnTo>
                <a:lnTo>
                  <a:pt x="2886339" y="626829"/>
                </a:lnTo>
                <a:lnTo>
                  <a:pt x="2926667" y="668219"/>
                </a:lnTo>
                <a:lnTo>
                  <a:pt x="2967070" y="709932"/>
                </a:lnTo>
                <a:lnTo>
                  <a:pt x="3007522" y="751859"/>
                </a:lnTo>
                <a:lnTo>
                  <a:pt x="3048000" y="793894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7" name="object 64">
            <a:extLst>
              <a:ext uri="{FF2B5EF4-FFF2-40B4-BE49-F238E27FC236}">
                <a16:creationId xmlns:a16="http://schemas.microsoft.com/office/drawing/2014/main" id="{6088959E-EDAF-4F38-8AE0-50E830286E67}"/>
              </a:ext>
            </a:extLst>
          </p:cNvPr>
          <p:cNvSpPr/>
          <p:nvPr/>
        </p:nvSpPr>
        <p:spPr>
          <a:xfrm>
            <a:off x="8066088" y="2607662"/>
            <a:ext cx="0" cy="175895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1904999"/>
                </a:moveTo>
                <a:lnTo>
                  <a:pt x="0" y="0"/>
                </a:lnTo>
              </a:path>
            </a:pathLst>
          </a:custGeom>
          <a:ln w="12192">
            <a:solidFill>
              <a:srgbClr val="17347C"/>
            </a:solidFill>
            <a:prstDash val="sysDash"/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8" name="object 65">
            <a:extLst>
              <a:ext uri="{FF2B5EF4-FFF2-40B4-BE49-F238E27FC236}">
                <a16:creationId xmlns:a16="http://schemas.microsoft.com/office/drawing/2014/main" id="{6BCE5E42-B5B0-4CAF-9B56-8BF1599FB003}"/>
              </a:ext>
            </a:extLst>
          </p:cNvPr>
          <p:cNvSpPr/>
          <p:nvPr/>
        </p:nvSpPr>
        <p:spPr>
          <a:xfrm>
            <a:off x="8697913" y="2607662"/>
            <a:ext cx="0" cy="175895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1904999"/>
                </a:moveTo>
                <a:lnTo>
                  <a:pt x="0" y="0"/>
                </a:lnTo>
              </a:path>
            </a:pathLst>
          </a:custGeom>
          <a:ln w="12192">
            <a:solidFill>
              <a:srgbClr val="17347C"/>
            </a:solidFill>
            <a:prstDash val="sysDash"/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9" name="object 66">
            <a:extLst>
              <a:ext uri="{FF2B5EF4-FFF2-40B4-BE49-F238E27FC236}">
                <a16:creationId xmlns:a16="http://schemas.microsoft.com/office/drawing/2014/main" id="{44B99DD7-310A-4009-91EF-2164E3737EB1}"/>
              </a:ext>
            </a:extLst>
          </p:cNvPr>
          <p:cNvSpPr/>
          <p:nvPr/>
        </p:nvSpPr>
        <p:spPr>
          <a:xfrm>
            <a:off x="9331325" y="2607662"/>
            <a:ext cx="0" cy="175895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1904999"/>
                </a:moveTo>
                <a:lnTo>
                  <a:pt x="0" y="0"/>
                </a:lnTo>
              </a:path>
            </a:pathLst>
          </a:custGeom>
          <a:ln w="12192">
            <a:solidFill>
              <a:srgbClr val="17347C"/>
            </a:solidFill>
            <a:prstDash val="sysDash"/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70" name="object 67">
            <a:extLst>
              <a:ext uri="{FF2B5EF4-FFF2-40B4-BE49-F238E27FC236}">
                <a16:creationId xmlns:a16="http://schemas.microsoft.com/office/drawing/2014/main" id="{080DAA97-FAD0-4637-AEE7-2161F924FC24}"/>
              </a:ext>
            </a:extLst>
          </p:cNvPr>
          <p:cNvSpPr txBox="1"/>
          <p:nvPr/>
        </p:nvSpPr>
        <p:spPr>
          <a:xfrm>
            <a:off x="7324725" y="4395188"/>
            <a:ext cx="666750" cy="155575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5" dirty="0">
                <a:solidFill>
                  <a:srgbClr val="17347C"/>
                </a:solidFill>
                <a:latin typeface="Arial"/>
                <a:cs typeface="Arial"/>
              </a:rPr>
              <a:t>I</a:t>
            </a:r>
            <a:r>
              <a:rPr sz="923" spc="-9" dirty="0">
                <a:solidFill>
                  <a:srgbClr val="17347C"/>
                </a:solidFill>
                <a:latin typeface="Arial"/>
                <a:cs typeface="Arial"/>
              </a:rPr>
              <a:t>n</a:t>
            </a:r>
            <a:r>
              <a:rPr sz="923" spc="5" dirty="0">
                <a:solidFill>
                  <a:srgbClr val="17347C"/>
                </a:solidFill>
                <a:latin typeface="Arial"/>
                <a:cs typeface="Arial"/>
              </a:rPr>
              <a:t>t</a:t>
            </a:r>
            <a:r>
              <a:rPr sz="923" dirty="0">
                <a:solidFill>
                  <a:srgbClr val="17347C"/>
                </a:solidFill>
                <a:latin typeface="Arial"/>
                <a:cs typeface="Arial"/>
              </a:rPr>
              <a:t>r</a:t>
            </a:r>
            <a:r>
              <a:rPr sz="923" spc="-9" dirty="0">
                <a:solidFill>
                  <a:srgbClr val="17347C"/>
                </a:solidFill>
                <a:latin typeface="Arial"/>
                <a:cs typeface="Arial"/>
              </a:rPr>
              <a:t>odu</a:t>
            </a:r>
            <a:r>
              <a:rPr sz="923" dirty="0">
                <a:solidFill>
                  <a:srgbClr val="17347C"/>
                </a:solidFill>
                <a:latin typeface="Arial"/>
                <a:cs typeface="Arial"/>
              </a:rPr>
              <a:t>cc</a:t>
            </a:r>
            <a:r>
              <a:rPr sz="923" spc="14" dirty="0">
                <a:solidFill>
                  <a:srgbClr val="17347C"/>
                </a:solidFill>
                <a:latin typeface="Arial"/>
                <a:cs typeface="Arial"/>
              </a:rPr>
              <a:t>i</a:t>
            </a:r>
            <a:r>
              <a:rPr sz="923" spc="-9" dirty="0">
                <a:solidFill>
                  <a:srgbClr val="17347C"/>
                </a:solidFill>
                <a:latin typeface="Arial"/>
                <a:cs typeface="Arial"/>
              </a:rPr>
              <a:t>ó</a:t>
            </a:r>
            <a:r>
              <a:rPr sz="923" dirty="0">
                <a:solidFill>
                  <a:srgbClr val="17347C"/>
                </a:solidFill>
                <a:latin typeface="Arial"/>
                <a:cs typeface="Arial"/>
              </a:rPr>
              <a:t>n</a:t>
            </a:r>
            <a:endParaRPr sz="923">
              <a:latin typeface="Arial"/>
              <a:cs typeface="Arial"/>
            </a:endParaRPr>
          </a:p>
        </p:txBody>
      </p:sp>
      <p:sp>
        <p:nvSpPr>
          <p:cNvPr id="71" name="object 68">
            <a:extLst>
              <a:ext uri="{FF2B5EF4-FFF2-40B4-BE49-F238E27FC236}">
                <a16:creationId xmlns:a16="http://schemas.microsoft.com/office/drawing/2014/main" id="{C79DEA7C-DCB2-43BF-8B60-B8D58441C2DF}"/>
              </a:ext>
            </a:extLst>
          </p:cNvPr>
          <p:cNvSpPr txBox="1"/>
          <p:nvPr/>
        </p:nvSpPr>
        <p:spPr>
          <a:xfrm>
            <a:off x="8069264" y="4592038"/>
            <a:ext cx="657225" cy="155575"/>
          </a:xfrm>
          <a:prstGeom prst="rect">
            <a:avLst/>
          </a:prstGeom>
        </p:spPr>
        <p:txBody>
          <a:bodyPr lIns="0" tIns="12895" rIns="0" bIns="0">
            <a:spAutoFit/>
          </a:bodyPr>
          <a:lstStyle/>
          <a:p>
            <a:pPr marL="11723">
              <a:spcBef>
                <a:spcPts val="102"/>
              </a:spcBef>
              <a:defRPr/>
            </a:pPr>
            <a:r>
              <a:rPr sz="923" dirty="0">
                <a:solidFill>
                  <a:srgbClr val="17347C"/>
                </a:solidFill>
                <a:latin typeface="Arial"/>
                <a:cs typeface="Arial"/>
              </a:rPr>
              <a:t>Crecimiento</a:t>
            </a:r>
            <a:endParaRPr sz="923">
              <a:latin typeface="Arial"/>
              <a:cs typeface="Arial"/>
            </a:endParaRPr>
          </a:p>
        </p:txBody>
      </p:sp>
      <p:sp>
        <p:nvSpPr>
          <p:cNvPr id="72" name="object 69">
            <a:extLst>
              <a:ext uri="{FF2B5EF4-FFF2-40B4-BE49-F238E27FC236}">
                <a16:creationId xmlns:a16="http://schemas.microsoft.com/office/drawing/2014/main" id="{EBF6E970-122F-44B1-8B67-3F88D32D3220}"/>
              </a:ext>
            </a:extLst>
          </p:cNvPr>
          <p:cNvSpPr txBox="1"/>
          <p:nvPr/>
        </p:nvSpPr>
        <p:spPr>
          <a:xfrm>
            <a:off x="8831264" y="4450751"/>
            <a:ext cx="479425" cy="155575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5" dirty="0">
                <a:solidFill>
                  <a:srgbClr val="17347C"/>
                </a:solidFill>
                <a:latin typeface="Arial"/>
                <a:cs typeface="Arial"/>
              </a:rPr>
              <a:t>M</a:t>
            </a:r>
            <a:r>
              <a:rPr sz="923" spc="-9" dirty="0">
                <a:solidFill>
                  <a:srgbClr val="17347C"/>
                </a:solidFill>
                <a:latin typeface="Arial"/>
                <a:cs typeface="Arial"/>
              </a:rPr>
              <a:t>adu</a:t>
            </a:r>
            <a:r>
              <a:rPr sz="923" dirty="0">
                <a:solidFill>
                  <a:srgbClr val="17347C"/>
                </a:solidFill>
                <a:latin typeface="Arial"/>
                <a:cs typeface="Arial"/>
              </a:rPr>
              <a:t>r</a:t>
            </a:r>
            <a:r>
              <a:rPr sz="923" spc="-9" dirty="0">
                <a:solidFill>
                  <a:srgbClr val="17347C"/>
                </a:solidFill>
                <a:latin typeface="Arial"/>
                <a:cs typeface="Arial"/>
              </a:rPr>
              <a:t>e</a:t>
            </a:r>
            <a:r>
              <a:rPr sz="923" dirty="0">
                <a:solidFill>
                  <a:srgbClr val="17347C"/>
                </a:solidFill>
                <a:latin typeface="Arial"/>
                <a:cs typeface="Arial"/>
              </a:rPr>
              <a:t>z</a:t>
            </a:r>
            <a:endParaRPr sz="923">
              <a:latin typeface="Arial"/>
              <a:cs typeface="Arial"/>
            </a:endParaRPr>
          </a:p>
        </p:txBody>
      </p:sp>
      <p:sp>
        <p:nvSpPr>
          <p:cNvPr id="73" name="object 70">
            <a:extLst>
              <a:ext uri="{FF2B5EF4-FFF2-40B4-BE49-F238E27FC236}">
                <a16:creationId xmlns:a16="http://schemas.microsoft.com/office/drawing/2014/main" id="{F5D1A504-9F59-4C96-AF81-AF5D855CB90B}"/>
              </a:ext>
            </a:extLst>
          </p:cNvPr>
          <p:cNvSpPr txBox="1"/>
          <p:nvPr/>
        </p:nvSpPr>
        <p:spPr>
          <a:xfrm>
            <a:off x="9547225" y="4677762"/>
            <a:ext cx="635000" cy="153988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dirty="0">
                <a:solidFill>
                  <a:srgbClr val="17347C"/>
                </a:solidFill>
                <a:latin typeface="Arial"/>
                <a:cs typeface="Arial"/>
              </a:rPr>
              <a:t>Declinación</a:t>
            </a:r>
            <a:endParaRPr sz="923">
              <a:latin typeface="Arial"/>
              <a:cs typeface="Arial"/>
            </a:endParaRPr>
          </a:p>
        </p:txBody>
      </p:sp>
      <p:sp>
        <p:nvSpPr>
          <p:cNvPr id="74" name="object 71">
            <a:extLst>
              <a:ext uri="{FF2B5EF4-FFF2-40B4-BE49-F238E27FC236}">
                <a16:creationId xmlns:a16="http://schemas.microsoft.com/office/drawing/2014/main" id="{0B19BFA2-FF0E-4FD7-AB6D-3CC684784048}"/>
              </a:ext>
            </a:extLst>
          </p:cNvPr>
          <p:cNvSpPr txBox="1"/>
          <p:nvPr/>
        </p:nvSpPr>
        <p:spPr>
          <a:xfrm>
            <a:off x="10448925" y="4287237"/>
            <a:ext cx="82550" cy="268288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 marL="11723">
              <a:spcBef>
                <a:spcPts val="92"/>
              </a:spcBef>
              <a:defRPr/>
            </a:pPr>
            <a:r>
              <a:rPr sz="1662" dirty="0">
                <a:solidFill>
                  <a:srgbClr val="17347C"/>
                </a:solidFill>
                <a:latin typeface="Times New Roman"/>
                <a:cs typeface="Times New Roman"/>
              </a:rPr>
              <a:t>t</a:t>
            </a:r>
            <a:endParaRPr sz="1662">
              <a:latin typeface="Times New Roman"/>
              <a:cs typeface="Times New Roman"/>
            </a:endParaRPr>
          </a:p>
        </p:txBody>
      </p:sp>
      <p:sp>
        <p:nvSpPr>
          <p:cNvPr id="75" name="object 72">
            <a:extLst>
              <a:ext uri="{FF2B5EF4-FFF2-40B4-BE49-F238E27FC236}">
                <a16:creationId xmlns:a16="http://schemas.microsoft.com/office/drawing/2014/main" id="{3AD8A4A3-27FE-4064-B0D8-7BB2C1A7885C}"/>
              </a:ext>
            </a:extLst>
          </p:cNvPr>
          <p:cNvSpPr txBox="1"/>
          <p:nvPr/>
        </p:nvSpPr>
        <p:spPr>
          <a:xfrm>
            <a:off x="6592889" y="2385413"/>
            <a:ext cx="395287" cy="182563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 marL="11723">
              <a:spcBef>
                <a:spcPts val="92"/>
              </a:spcBef>
              <a:defRPr/>
            </a:pPr>
            <a:r>
              <a:rPr sz="1108" spc="-143" dirty="0">
                <a:solidFill>
                  <a:srgbClr val="17347C"/>
                </a:solidFill>
                <a:latin typeface="Times New Roman"/>
                <a:cs typeface="Times New Roman"/>
              </a:rPr>
              <a:t>V</a:t>
            </a:r>
            <a:r>
              <a:rPr sz="1108" spc="-5" dirty="0">
                <a:solidFill>
                  <a:srgbClr val="17347C"/>
                </a:solidFill>
                <a:latin typeface="Times New Roman"/>
                <a:cs typeface="Times New Roman"/>
              </a:rPr>
              <a:t>e</a:t>
            </a:r>
            <a:r>
              <a:rPr sz="1108" spc="-23" dirty="0">
                <a:solidFill>
                  <a:srgbClr val="17347C"/>
                </a:solidFill>
                <a:latin typeface="Times New Roman"/>
                <a:cs typeface="Times New Roman"/>
              </a:rPr>
              <a:t>n</a:t>
            </a:r>
            <a:r>
              <a:rPr sz="1108" spc="23" dirty="0">
                <a:solidFill>
                  <a:srgbClr val="17347C"/>
                </a:solidFill>
                <a:latin typeface="Times New Roman"/>
                <a:cs typeface="Times New Roman"/>
              </a:rPr>
              <a:t>t</a:t>
            </a:r>
            <a:r>
              <a:rPr sz="1108" spc="-5" dirty="0">
                <a:solidFill>
                  <a:srgbClr val="17347C"/>
                </a:solidFill>
                <a:latin typeface="Times New Roman"/>
                <a:cs typeface="Times New Roman"/>
              </a:rPr>
              <a:t>as</a:t>
            </a:r>
            <a:endParaRPr sz="1108">
              <a:latin typeface="Times New Roman"/>
              <a:cs typeface="Times New Roman"/>
            </a:endParaRPr>
          </a:p>
        </p:txBody>
      </p:sp>
      <p:sp>
        <p:nvSpPr>
          <p:cNvPr id="76" name="object 73">
            <a:extLst>
              <a:ext uri="{FF2B5EF4-FFF2-40B4-BE49-F238E27FC236}">
                <a16:creationId xmlns:a16="http://schemas.microsoft.com/office/drawing/2014/main" id="{75989893-B654-4AC7-AC5F-1F7512A447DF}"/>
              </a:ext>
            </a:extLst>
          </p:cNvPr>
          <p:cNvSpPr/>
          <p:nvPr/>
        </p:nvSpPr>
        <p:spPr>
          <a:xfrm>
            <a:off x="4267200" y="3391888"/>
            <a:ext cx="2884488" cy="119063"/>
          </a:xfrm>
          <a:custGeom>
            <a:avLst/>
            <a:gdLst/>
            <a:ahLst/>
            <a:cxnLst/>
            <a:rect l="l" t="t" r="r" b="b"/>
            <a:pathLst>
              <a:path w="3124200" h="128270">
                <a:moveTo>
                  <a:pt x="0" y="128016"/>
                </a:moveTo>
                <a:lnTo>
                  <a:pt x="3124200" y="128016"/>
                </a:lnTo>
                <a:lnTo>
                  <a:pt x="3124200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77" name="object 74">
            <a:extLst>
              <a:ext uri="{FF2B5EF4-FFF2-40B4-BE49-F238E27FC236}">
                <a16:creationId xmlns:a16="http://schemas.microsoft.com/office/drawing/2014/main" id="{E7777EBC-D67A-4938-AAAC-04A55E7B41F4}"/>
              </a:ext>
            </a:extLst>
          </p:cNvPr>
          <p:cNvSpPr/>
          <p:nvPr/>
        </p:nvSpPr>
        <p:spPr>
          <a:xfrm>
            <a:off x="8486775" y="3256951"/>
            <a:ext cx="1055688" cy="757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78" name="object 75">
            <a:extLst>
              <a:ext uri="{FF2B5EF4-FFF2-40B4-BE49-F238E27FC236}">
                <a16:creationId xmlns:a16="http://schemas.microsoft.com/office/drawing/2014/main" id="{C0D147A4-2661-4558-906E-C1E382258B82}"/>
              </a:ext>
            </a:extLst>
          </p:cNvPr>
          <p:cNvSpPr/>
          <p:nvPr/>
        </p:nvSpPr>
        <p:spPr>
          <a:xfrm>
            <a:off x="4081463" y="3914176"/>
            <a:ext cx="69850" cy="422275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31750" y="381000"/>
                </a:moveTo>
                <a:lnTo>
                  <a:pt x="0" y="381000"/>
                </a:lnTo>
                <a:lnTo>
                  <a:pt x="38100" y="457200"/>
                </a:lnTo>
                <a:lnTo>
                  <a:pt x="69850" y="393700"/>
                </a:lnTo>
                <a:lnTo>
                  <a:pt x="31750" y="393700"/>
                </a:lnTo>
                <a:lnTo>
                  <a:pt x="31750" y="381000"/>
                </a:lnTo>
                <a:close/>
              </a:path>
              <a:path w="76200" h="457200">
                <a:moveTo>
                  <a:pt x="44450" y="0"/>
                </a:moveTo>
                <a:lnTo>
                  <a:pt x="31750" y="0"/>
                </a:lnTo>
                <a:lnTo>
                  <a:pt x="31750" y="393700"/>
                </a:lnTo>
                <a:lnTo>
                  <a:pt x="44450" y="393700"/>
                </a:lnTo>
                <a:lnTo>
                  <a:pt x="44450" y="0"/>
                </a:lnTo>
                <a:close/>
              </a:path>
              <a:path w="76200" h="457200">
                <a:moveTo>
                  <a:pt x="76200" y="381000"/>
                </a:moveTo>
                <a:lnTo>
                  <a:pt x="44450" y="381000"/>
                </a:lnTo>
                <a:lnTo>
                  <a:pt x="44450" y="393700"/>
                </a:lnTo>
                <a:lnTo>
                  <a:pt x="69850" y="393700"/>
                </a:lnTo>
                <a:lnTo>
                  <a:pt x="76200" y="381000"/>
                </a:lnTo>
                <a:close/>
              </a:path>
            </a:pathLst>
          </a:custGeom>
          <a:solidFill>
            <a:srgbClr val="17347C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79" name="object 76">
            <a:extLst>
              <a:ext uri="{FF2B5EF4-FFF2-40B4-BE49-F238E27FC236}">
                <a16:creationId xmlns:a16="http://schemas.microsoft.com/office/drawing/2014/main" id="{10F00E48-6222-4F92-96C1-3506C616ABC5}"/>
              </a:ext>
            </a:extLst>
          </p:cNvPr>
          <p:cNvSpPr txBox="1"/>
          <p:nvPr/>
        </p:nvSpPr>
        <p:spPr>
          <a:xfrm>
            <a:off x="4324351" y="3879251"/>
            <a:ext cx="517525" cy="153987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923" spc="-5" dirty="0">
                <a:solidFill>
                  <a:srgbClr val="17347C"/>
                </a:solidFill>
                <a:latin typeface="Arial"/>
                <a:cs typeface="Arial"/>
              </a:rPr>
              <a:t>Re</a:t>
            </a:r>
            <a:r>
              <a:rPr sz="923" dirty="0">
                <a:solidFill>
                  <a:srgbClr val="17347C"/>
                </a:solidFill>
                <a:latin typeface="Arial"/>
                <a:cs typeface="Arial"/>
              </a:rPr>
              <a:t>c</a:t>
            </a:r>
            <a:r>
              <a:rPr sz="923" spc="-9" dirty="0">
                <a:solidFill>
                  <a:srgbClr val="17347C"/>
                </a:solidFill>
                <a:latin typeface="Arial"/>
                <a:cs typeface="Arial"/>
              </a:rPr>
              <a:t>u</a:t>
            </a:r>
            <a:r>
              <a:rPr sz="923" dirty="0">
                <a:solidFill>
                  <a:srgbClr val="17347C"/>
                </a:solidFill>
                <a:latin typeface="Arial"/>
                <a:cs typeface="Arial"/>
              </a:rPr>
              <a:t>r</a:t>
            </a:r>
            <a:r>
              <a:rPr sz="923" spc="-23" dirty="0">
                <a:solidFill>
                  <a:srgbClr val="17347C"/>
                </a:solidFill>
                <a:latin typeface="Arial"/>
                <a:cs typeface="Arial"/>
              </a:rPr>
              <a:t>s</a:t>
            </a:r>
            <a:r>
              <a:rPr sz="923" spc="-9" dirty="0">
                <a:solidFill>
                  <a:srgbClr val="17347C"/>
                </a:solidFill>
                <a:latin typeface="Arial"/>
                <a:cs typeface="Arial"/>
              </a:rPr>
              <a:t>o</a:t>
            </a:r>
            <a:r>
              <a:rPr sz="923" dirty="0">
                <a:solidFill>
                  <a:srgbClr val="17347C"/>
                </a:solidFill>
                <a:latin typeface="Arial"/>
                <a:cs typeface="Arial"/>
              </a:rPr>
              <a:t>s</a:t>
            </a:r>
            <a:endParaRPr sz="923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842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B4A65B-4F58-4A7B-BA04-913DDB470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dirty="0"/>
              <a:t>Influencias de la organización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654A44-B5D3-41B0-99D3-986C5BD250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529908D-C819-478E-8001-AD61C44458A1}"/>
              </a:ext>
            </a:extLst>
          </p:cNvPr>
          <p:cNvSpPr txBox="1"/>
          <p:nvPr/>
        </p:nvSpPr>
        <p:spPr>
          <a:xfrm>
            <a:off x="1139825" y="2373313"/>
            <a:ext cx="9569207" cy="2690812"/>
          </a:xfrm>
          <a:prstGeom prst="rect">
            <a:avLst/>
          </a:prstGeom>
        </p:spPr>
        <p:txBody>
          <a:bodyPr wrap="square" lIns="0" tIns="84406" rIns="0" bIns="0">
            <a:spAutoFit/>
          </a:bodyPr>
          <a:lstStyle>
            <a:lvl1pPr marL="328613" indent="-317500">
              <a:tabLst>
                <a:tab pos="3286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96913" indent="-263525">
              <a:tabLst>
                <a:tab pos="3286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3286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3286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3286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286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286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286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286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63"/>
              </a:spcBef>
              <a:buClr>
                <a:srgbClr val="9999FF"/>
              </a:buClr>
              <a:buFont typeface="Wingdings" panose="05000000000000000000" pitchFamily="2" charset="2"/>
              <a:buChar char=""/>
            </a:pPr>
            <a:r>
              <a:rPr lang="es-PE" altLang="es-PE" sz="2400" dirty="0"/>
              <a:t>Tipos de organizaciones:</a:t>
            </a:r>
          </a:p>
          <a:p>
            <a:pPr lvl="1">
              <a:spcBef>
                <a:spcPts val="538"/>
              </a:spcBef>
              <a:buClr>
                <a:srgbClr val="77B7E7"/>
              </a:buClr>
              <a:buFont typeface="Wingdings" panose="05000000000000000000" pitchFamily="2" charset="2"/>
              <a:buChar char=""/>
            </a:pPr>
            <a:r>
              <a:rPr lang="es-PE" altLang="es-PE" dirty="0">
                <a:solidFill>
                  <a:srgbClr val="161616"/>
                </a:solidFill>
              </a:rPr>
              <a:t>Funcional – Jerarquía donde cada empleado tiene un supervisor claramente definido.</a:t>
            </a:r>
            <a:endParaRPr lang="es-PE" altLang="es-PE" dirty="0"/>
          </a:p>
          <a:p>
            <a:pPr lvl="1" algn="just">
              <a:spcBef>
                <a:spcPts val="525"/>
              </a:spcBef>
              <a:buClr>
                <a:srgbClr val="77B7E7"/>
              </a:buClr>
              <a:buFont typeface="Wingdings" panose="05000000000000000000" pitchFamily="2" charset="2"/>
              <a:buChar char=""/>
            </a:pPr>
            <a:r>
              <a:rPr lang="es-PE" altLang="es-PE" dirty="0">
                <a:solidFill>
                  <a:srgbClr val="161616"/>
                </a:solidFill>
              </a:rPr>
              <a:t>Proyectizada – La mayoría de los recursos de la  organización están involucrados en proyectos y los  Gerentes de Proyecto cuentan con gran autoridad</a:t>
            </a:r>
            <a:endParaRPr lang="es-PE" altLang="es-PE" dirty="0"/>
          </a:p>
          <a:p>
            <a:pPr lvl="1">
              <a:spcBef>
                <a:spcPts val="538"/>
              </a:spcBef>
              <a:buClr>
                <a:srgbClr val="77B7E7"/>
              </a:buClr>
              <a:buFont typeface="Wingdings" panose="05000000000000000000" pitchFamily="2" charset="2"/>
              <a:buChar char=""/>
            </a:pPr>
            <a:r>
              <a:rPr lang="es-PE" altLang="es-PE" dirty="0">
                <a:solidFill>
                  <a:srgbClr val="161616"/>
                </a:solidFill>
              </a:rPr>
              <a:t>Mixta o Matricial – Híbrido de las anteriores</a:t>
            </a:r>
            <a:endParaRPr lang="es-PE" altLang="es-PE" dirty="0"/>
          </a:p>
        </p:txBody>
      </p:sp>
    </p:spTree>
    <p:extLst>
      <p:ext uri="{BB962C8B-B14F-4D97-AF65-F5344CB8AC3E}">
        <p14:creationId xmlns:p14="http://schemas.microsoft.com/office/powerpoint/2010/main" val="3089907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4E055D-5B7F-443E-8F9B-E2247942B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spc="-9" dirty="0"/>
              <a:t>Áreas </a:t>
            </a:r>
            <a:r>
              <a:rPr lang="es-PE" spc="-5" dirty="0"/>
              <a:t>de</a:t>
            </a:r>
            <a:r>
              <a:rPr lang="es-PE" spc="9" dirty="0"/>
              <a:t> </a:t>
            </a:r>
            <a:r>
              <a:rPr lang="es-PE" spc="-9" dirty="0"/>
              <a:t>Conocimiento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9CA261-C35F-4F1D-AA40-2D1CD9B708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97968DE-DD05-4625-A68F-29DA6807B887}"/>
              </a:ext>
            </a:extLst>
          </p:cNvPr>
          <p:cNvSpPr/>
          <p:nvPr/>
        </p:nvSpPr>
        <p:spPr>
          <a:xfrm>
            <a:off x="2366840" y="4891209"/>
            <a:ext cx="2489200" cy="731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C0F0206-F397-4129-883A-D684574EE68E}"/>
              </a:ext>
            </a:extLst>
          </p:cNvPr>
          <p:cNvSpPr/>
          <p:nvPr/>
        </p:nvSpPr>
        <p:spPr>
          <a:xfrm>
            <a:off x="2993904" y="5056310"/>
            <a:ext cx="1165225" cy="531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2D1CCE3-2302-40BB-A683-60711AAC437E}"/>
              </a:ext>
            </a:extLst>
          </p:cNvPr>
          <p:cNvSpPr txBox="1"/>
          <p:nvPr/>
        </p:nvSpPr>
        <p:spPr>
          <a:xfrm>
            <a:off x="3132016" y="5121398"/>
            <a:ext cx="866775" cy="293687"/>
          </a:xfrm>
          <a:prstGeom prst="rect">
            <a:avLst/>
          </a:prstGeom>
        </p:spPr>
        <p:txBody>
          <a:bodyPr lIns="0" tIns="10551" rIns="0" bIns="0">
            <a:spAutoFit/>
          </a:bodyPr>
          <a:lstStyle/>
          <a:p>
            <a:pPr marL="11723">
              <a:spcBef>
                <a:spcPts val="83"/>
              </a:spcBef>
              <a:defRPr/>
            </a:pP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Calidad</a:t>
            </a:r>
            <a:endParaRPr sz="1846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62D750B-8AFD-4FD4-B4EB-155A29238D36}"/>
              </a:ext>
            </a:extLst>
          </p:cNvPr>
          <p:cNvSpPr/>
          <p:nvPr/>
        </p:nvSpPr>
        <p:spPr>
          <a:xfrm>
            <a:off x="5124329" y="4162547"/>
            <a:ext cx="2459037" cy="59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F938A5B-6962-4558-A94C-D78784CE0C8E}"/>
              </a:ext>
            </a:extLst>
          </p:cNvPr>
          <p:cNvSpPr/>
          <p:nvPr/>
        </p:nvSpPr>
        <p:spPr>
          <a:xfrm>
            <a:off x="5672015" y="4272085"/>
            <a:ext cx="1150938" cy="5318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B698654-C2E2-4CF2-A66A-99EE8E6031C5}"/>
              </a:ext>
            </a:extLst>
          </p:cNvPr>
          <p:cNvSpPr txBox="1"/>
          <p:nvPr/>
        </p:nvSpPr>
        <p:spPr>
          <a:xfrm>
            <a:off x="5811716" y="4335585"/>
            <a:ext cx="854075" cy="295275"/>
          </a:xfrm>
          <a:prstGeom prst="rect">
            <a:avLst/>
          </a:prstGeom>
        </p:spPr>
        <p:txBody>
          <a:bodyPr lIns="0" tIns="11137" rIns="0" bIns="0">
            <a:spAutoFit/>
          </a:bodyPr>
          <a:lstStyle/>
          <a:p>
            <a:pPr marL="11723">
              <a:spcBef>
                <a:spcPts val="88"/>
              </a:spcBef>
              <a:defRPr/>
            </a:pPr>
            <a:r>
              <a:rPr sz="1846" b="1" spc="-23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46" b="1" spc="-1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46" b="1" spc="-9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46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846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E42333C-B48E-4040-86FD-5D44F01B4F1D}"/>
              </a:ext>
            </a:extLst>
          </p:cNvPr>
          <p:cNvSpPr/>
          <p:nvPr/>
        </p:nvSpPr>
        <p:spPr>
          <a:xfrm>
            <a:off x="5773616" y="2432172"/>
            <a:ext cx="931863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A433BA9-C238-4159-BEE0-351AB180BD24}"/>
              </a:ext>
            </a:extLst>
          </p:cNvPr>
          <p:cNvSpPr/>
          <p:nvPr/>
        </p:nvSpPr>
        <p:spPr>
          <a:xfrm>
            <a:off x="2397004" y="4159373"/>
            <a:ext cx="2459037" cy="600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8433A04-585E-4CD4-B05A-EB272AE2E350}"/>
              </a:ext>
            </a:extLst>
          </p:cNvPr>
          <p:cNvSpPr/>
          <p:nvPr/>
        </p:nvSpPr>
        <p:spPr>
          <a:xfrm>
            <a:off x="2987554" y="4275260"/>
            <a:ext cx="1208087" cy="5318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3DB5785-77A8-4B97-961E-38A308BBF266}"/>
              </a:ext>
            </a:extLst>
          </p:cNvPr>
          <p:cNvSpPr txBox="1"/>
          <p:nvPr/>
        </p:nvSpPr>
        <p:spPr>
          <a:xfrm>
            <a:off x="3125666" y="4338760"/>
            <a:ext cx="911225" cy="295275"/>
          </a:xfrm>
          <a:prstGeom prst="rect">
            <a:avLst/>
          </a:prstGeom>
        </p:spPr>
        <p:txBody>
          <a:bodyPr lIns="0" tIns="11137" rIns="0" bIns="0">
            <a:spAutoFit/>
          </a:bodyPr>
          <a:lstStyle/>
          <a:p>
            <a:pPr marL="11723">
              <a:spcBef>
                <a:spcPts val="88"/>
              </a:spcBef>
              <a:defRPr/>
            </a:pPr>
            <a:r>
              <a:rPr sz="1846" b="1" spc="-18" dirty="0">
                <a:solidFill>
                  <a:srgbClr val="FFFFFF"/>
                </a:solidFill>
                <a:latin typeface="Arial"/>
                <a:cs typeface="Arial"/>
              </a:rPr>
              <a:t>Alcance</a:t>
            </a:r>
            <a:endParaRPr sz="1846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4AB3258-674A-4E58-B40C-DFF68B562D05}"/>
              </a:ext>
            </a:extLst>
          </p:cNvPr>
          <p:cNvSpPr/>
          <p:nvPr/>
        </p:nvSpPr>
        <p:spPr>
          <a:xfrm>
            <a:off x="7781803" y="4162547"/>
            <a:ext cx="2392362" cy="59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EB8D44F8-D8DF-4AEE-A679-5E7D6A20C1F5}"/>
              </a:ext>
            </a:extLst>
          </p:cNvPr>
          <p:cNvSpPr/>
          <p:nvPr/>
        </p:nvSpPr>
        <p:spPr>
          <a:xfrm>
            <a:off x="8410454" y="4272085"/>
            <a:ext cx="1112837" cy="5318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653AF17-56B8-4E65-BB35-5AF7CC2CE3BC}"/>
              </a:ext>
            </a:extLst>
          </p:cNvPr>
          <p:cNvSpPr txBox="1"/>
          <p:nvPr/>
        </p:nvSpPr>
        <p:spPr>
          <a:xfrm>
            <a:off x="8550154" y="4337173"/>
            <a:ext cx="815975" cy="295275"/>
          </a:xfrm>
          <a:prstGeom prst="rect">
            <a:avLst/>
          </a:prstGeom>
        </p:spPr>
        <p:txBody>
          <a:bodyPr lIns="0" tIns="11137" rIns="0" bIns="0">
            <a:spAutoFit/>
          </a:bodyPr>
          <a:lstStyle/>
          <a:p>
            <a:pPr marL="11723">
              <a:spcBef>
                <a:spcPts val="88"/>
              </a:spcBef>
              <a:defRPr/>
            </a:pP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Cos</a:t>
            </a:r>
            <a:r>
              <a:rPr sz="1846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846">
              <a:latin typeface="Arial"/>
              <a:cs typeface="Arial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C62C771-FF25-4D54-B04B-1EBE1A7F0D38}"/>
              </a:ext>
            </a:extLst>
          </p:cNvPr>
          <p:cNvSpPr/>
          <p:nvPr/>
        </p:nvSpPr>
        <p:spPr>
          <a:xfrm>
            <a:off x="4509966" y="1897185"/>
            <a:ext cx="3624263" cy="60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C230CB5-E3A9-4400-A6B8-57657CD019B8}"/>
              </a:ext>
            </a:extLst>
          </p:cNvPr>
          <p:cNvSpPr txBox="1"/>
          <p:nvPr/>
        </p:nvSpPr>
        <p:spPr>
          <a:xfrm>
            <a:off x="4767141" y="2073398"/>
            <a:ext cx="2843213" cy="293687"/>
          </a:xfrm>
          <a:prstGeom prst="rect">
            <a:avLst/>
          </a:prstGeom>
        </p:spPr>
        <p:txBody>
          <a:bodyPr lIns="0" tIns="10551" rIns="0" bIns="0">
            <a:spAutoFit/>
          </a:bodyPr>
          <a:lstStyle/>
          <a:p>
            <a:pPr marL="11723">
              <a:spcBef>
                <a:spcPts val="83"/>
              </a:spcBef>
              <a:defRPr/>
            </a:pP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GESTION </a:t>
            </a:r>
            <a:r>
              <a:rPr sz="1846" b="1" spc="-9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846" b="1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46" b="1" spc="-9" dirty="0">
                <a:solidFill>
                  <a:srgbClr val="FFFFFF"/>
                </a:solidFill>
                <a:latin typeface="Arial"/>
                <a:cs typeface="Arial"/>
              </a:rPr>
              <a:t>PROYECTO</a:t>
            </a:r>
            <a:endParaRPr sz="1846"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73330249-0426-4116-857A-6BC5F05A476A}"/>
              </a:ext>
            </a:extLst>
          </p:cNvPr>
          <p:cNvSpPr/>
          <p:nvPr/>
        </p:nvSpPr>
        <p:spPr>
          <a:xfrm>
            <a:off x="5106865" y="4891209"/>
            <a:ext cx="2476500" cy="7318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77E997D-BC7D-400B-827B-68F40697D655}"/>
              </a:ext>
            </a:extLst>
          </p:cNvPr>
          <p:cNvSpPr/>
          <p:nvPr/>
        </p:nvSpPr>
        <p:spPr>
          <a:xfrm>
            <a:off x="5660903" y="4905497"/>
            <a:ext cx="1454150" cy="5318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BFDD551-5727-470C-87FC-C25C08580D53}"/>
              </a:ext>
            </a:extLst>
          </p:cNvPr>
          <p:cNvSpPr/>
          <p:nvPr/>
        </p:nvSpPr>
        <p:spPr>
          <a:xfrm>
            <a:off x="5657729" y="5186485"/>
            <a:ext cx="1387475" cy="5318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277CDB3-8016-4B24-8DC8-5ADF2780CCCC}"/>
              </a:ext>
            </a:extLst>
          </p:cNvPr>
          <p:cNvSpPr txBox="1"/>
          <p:nvPr/>
        </p:nvSpPr>
        <p:spPr>
          <a:xfrm>
            <a:off x="5799016" y="4970584"/>
            <a:ext cx="1089025" cy="579438"/>
          </a:xfrm>
          <a:prstGeom prst="rect">
            <a:avLst/>
          </a:prstGeom>
        </p:spPr>
        <p:txBody>
          <a:bodyPr lIns="0" tIns="11137" rIns="0" bIns="0">
            <a:spAutoFit/>
          </a:bodyPr>
          <a:lstStyle/>
          <a:p>
            <a:pPr marL="14068">
              <a:spcBef>
                <a:spcPts val="88"/>
              </a:spcBef>
              <a:defRPr/>
            </a:pPr>
            <a:r>
              <a:rPr sz="1846" b="1" spc="-9" dirty="0">
                <a:solidFill>
                  <a:srgbClr val="FFFFFF"/>
                </a:solidFill>
                <a:latin typeface="Arial"/>
                <a:cs typeface="Arial"/>
              </a:rPr>
              <a:t>Recursos</a:t>
            </a:r>
            <a:endParaRPr sz="1846">
              <a:latin typeface="Arial"/>
              <a:cs typeface="Arial"/>
            </a:endParaRPr>
          </a:p>
          <a:p>
            <a:pPr marL="11723">
              <a:defRPr/>
            </a:pPr>
            <a:r>
              <a:rPr sz="1846" b="1" spc="-9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46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46" b="1" spc="-9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846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846">
              <a:latin typeface="Arial"/>
              <a:cs typeface="Arial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60B7A3A-283A-4619-A813-3259C07A1AFC}"/>
              </a:ext>
            </a:extLst>
          </p:cNvPr>
          <p:cNvSpPr/>
          <p:nvPr/>
        </p:nvSpPr>
        <p:spPr>
          <a:xfrm>
            <a:off x="7781804" y="4891209"/>
            <a:ext cx="2422525" cy="7318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C1CC60AB-1890-4543-AC55-BB7E8C8626C9}"/>
              </a:ext>
            </a:extLst>
          </p:cNvPr>
          <p:cNvSpPr/>
          <p:nvPr/>
        </p:nvSpPr>
        <p:spPr>
          <a:xfrm>
            <a:off x="7967541" y="5056310"/>
            <a:ext cx="1933575" cy="5318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AB9D2D19-002E-4922-A48B-B6D4AD67C575}"/>
              </a:ext>
            </a:extLst>
          </p:cNvPr>
          <p:cNvSpPr txBox="1"/>
          <p:nvPr/>
        </p:nvSpPr>
        <p:spPr>
          <a:xfrm>
            <a:off x="8108829" y="5119810"/>
            <a:ext cx="1633537" cy="295275"/>
          </a:xfrm>
          <a:prstGeom prst="rect">
            <a:avLst/>
          </a:prstGeom>
        </p:spPr>
        <p:txBody>
          <a:bodyPr lIns="0" tIns="10551" rIns="0" bIns="0">
            <a:spAutoFit/>
          </a:bodyPr>
          <a:lstStyle/>
          <a:p>
            <a:pPr marL="11723">
              <a:spcBef>
                <a:spcPts val="83"/>
              </a:spcBef>
              <a:defRPr/>
            </a:pPr>
            <a:r>
              <a:rPr sz="1846" b="1" spc="-9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46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46" b="1" spc="-9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46" b="1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nic</a:t>
            </a:r>
            <a:r>
              <a:rPr sz="1846" b="1" spc="-1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ción</a:t>
            </a:r>
            <a:endParaRPr sz="1846">
              <a:latin typeface="Arial"/>
              <a:cs typeface="Arial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13BB72E-2788-4E1A-9E04-FF8A25AF384D}"/>
              </a:ext>
            </a:extLst>
          </p:cNvPr>
          <p:cNvSpPr/>
          <p:nvPr/>
        </p:nvSpPr>
        <p:spPr>
          <a:xfrm>
            <a:off x="2360490" y="5754809"/>
            <a:ext cx="2495550" cy="7318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FB9E5A82-2CC8-4B2C-957F-D1E5109092C5}"/>
              </a:ext>
            </a:extLst>
          </p:cNvPr>
          <p:cNvSpPr/>
          <p:nvPr/>
        </p:nvSpPr>
        <p:spPr>
          <a:xfrm>
            <a:off x="2965328" y="5881810"/>
            <a:ext cx="1230312" cy="5318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EA1B35BB-0384-4625-92FE-621713434E52}"/>
              </a:ext>
            </a:extLst>
          </p:cNvPr>
          <p:cNvSpPr txBox="1"/>
          <p:nvPr/>
        </p:nvSpPr>
        <p:spPr>
          <a:xfrm>
            <a:off x="3105028" y="5945310"/>
            <a:ext cx="931862" cy="295275"/>
          </a:xfrm>
          <a:prstGeom prst="rect">
            <a:avLst/>
          </a:prstGeom>
        </p:spPr>
        <p:txBody>
          <a:bodyPr lIns="0" tIns="10551" rIns="0" bIns="0">
            <a:spAutoFit/>
          </a:bodyPr>
          <a:lstStyle/>
          <a:p>
            <a:pPr marL="11723">
              <a:spcBef>
                <a:spcPts val="83"/>
              </a:spcBef>
              <a:defRPr/>
            </a:pPr>
            <a:r>
              <a:rPr sz="1846" b="1" spc="-9" dirty="0">
                <a:solidFill>
                  <a:srgbClr val="FFFFFF"/>
                </a:solidFill>
                <a:latin typeface="Arial"/>
                <a:cs typeface="Arial"/>
              </a:rPr>
              <a:t>Riesgos</a:t>
            </a:r>
            <a:endParaRPr sz="1846">
              <a:latin typeface="Arial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9F0EF994-6033-48C7-896F-625EC6779562}"/>
              </a:ext>
            </a:extLst>
          </p:cNvPr>
          <p:cNvSpPr/>
          <p:nvPr/>
        </p:nvSpPr>
        <p:spPr>
          <a:xfrm>
            <a:off x="5114803" y="5754809"/>
            <a:ext cx="2432050" cy="7318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2087A9C2-A0FA-4E75-84F9-8D1ADA7F67F2}"/>
              </a:ext>
            </a:extLst>
          </p:cNvPr>
          <p:cNvSpPr/>
          <p:nvPr/>
        </p:nvSpPr>
        <p:spPr>
          <a:xfrm>
            <a:off x="5384678" y="5881810"/>
            <a:ext cx="1911350" cy="5318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55B07B1F-0ED3-4849-9799-DD9D1BF1AFBE}"/>
              </a:ext>
            </a:extLst>
          </p:cNvPr>
          <p:cNvSpPr txBox="1"/>
          <p:nvPr/>
        </p:nvSpPr>
        <p:spPr>
          <a:xfrm>
            <a:off x="5524378" y="5945310"/>
            <a:ext cx="1612900" cy="295275"/>
          </a:xfrm>
          <a:prstGeom prst="rect">
            <a:avLst/>
          </a:prstGeom>
        </p:spPr>
        <p:txBody>
          <a:bodyPr lIns="0" tIns="10551" rIns="0" bIns="0">
            <a:spAutoFit/>
          </a:bodyPr>
          <a:lstStyle/>
          <a:p>
            <a:pPr marL="11723">
              <a:spcBef>
                <a:spcPts val="83"/>
              </a:spcBef>
              <a:defRPr/>
            </a:pPr>
            <a:r>
              <a:rPr sz="1846" b="1" spc="-14" dirty="0">
                <a:solidFill>
                  <a:srgbClr val="FFFFFF"/>
                </a:solidFill>
                <a:latin typeface="Arial"/>
                <a:cs typeface="Arial"/>
              </a:rPr>
              <a:t>Adquisiciones</a:t>
            </a:r>
            <a:endParaRPr sz="1846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3FCCA40A-2573-4A8E-9C2A-05CEDB1C4C37}"/>
              </a:ext>
            </a:extLst>
          </p:cNvPr>
          <p:cNvSpPr/>
          <p:nvPr/>
        </p:nvSpPr>
        <p:spPr>
          <a:xfrm>
            <a:off x="5227515" y="3295773"/>
            <a:ext cx="2046288" cy="6635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1DB4F53B-2A76-4CF4-8C46-0FD67E843120}"/>
              </a:ext>
            </a:extLst>
          </p:cNvPr>
          <p:cNvSpPr/>
          <p:nvPr/>
        </p:nvSpPr>
        <p:spPr>
          <a:xfrm>
            <a:off x="5508503" y="3419597"/>
            <a:ext cx="1581150" cy="5318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478A2885-FDB2-4392-8164-EBD801900479}"/>
              </a:ext>
            </a:extLst>
          </p:cNvPr>
          <p:cNvSpPr txBox="1"/>
          <p:nvPr/>
        </p:nvSpPr>
        <p:spPr>
          <a:xfrm>
            <a:off x="5648203" y="3484684"/>
            <a:ext cx="1282700" cy="293688"/>
          </a:xfrm>
          <a:prstGeom prst="rect">
            <a:avLst/>
          </a:prstGeom>
        </p:spPr>
        <p:txBody>
          <a:bodyPr lIns="0" tIns="10551" rIns="0" bIns="0">
            <a:spAutoFit/>
          </a:bodyPr>
          <a:lstStyle/>
          <a:p>
            <a:pPr marL="11723">
              <a:spcBef>
                <a:spcPts val="83"/>
              </a:spcBef>
              <a:defRPr/>
            </a:pP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46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egr</a:t>
            </a:r>
            <a:r>
              <a:rPr sz="1846" b="1" spc="-1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ción</a:t>
            </a:r>
            <a:endParaRPr sz="1846">
              <a:latin typeface="Arial"/>
              <a:cs typeface="Arial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EEF75AC0-62AA-4876-8131-EB52DBC6172C}"/>
              </a:ext>
            </a:extLst>
          </p:cNvPr>
          <p:cNvSpPr/>
          <p:nvPr/>
        </p:nvSpPr>
        <p:spPr>
          <a:xfrm>
            <a:off x="7781804" y="5769097"/>
            <a:ext cx="2428875" cy="7286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E251246A-92B6-4032-B588-56FBD19AE2CF}"/>
              </a:ext>
            </a:extLst>
          </p:cNvPr>
          <p:cNvSpPr/>
          <p:nvPr/>
        </p:nvSpPr>
        <p:spPr>
          <a:xfrm>
            <a:off x="8189790" y="5881810"/>
            <a:ext cx="1631950" cy="5318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ACF7DF68-EF6A-40FD-9210-348E4FA37CA6}"/>
              </a:ext>
            </a:extLst>
          </p:cNvPr>
          <p:cNvSpPr txBox="1"/>
          <p:nvPr/>
        </p:nvSpPr>
        <p:spPr>
          <a:xfrm>
            <a:off x="8331079" y="5945310"/>
            <a:ext cx="1335087" cy="295275"/>
          </a:xfrm>
          <a:prstGeom prst="rect">
            <a:avLst/>
          </a:prstGeom>
        </p:spPr>
        <p:txBody>
          <a:bodyPr lIns="0" tIns="10551" rIns="0" bIns="0">
            <a:spAutoFit/>
          </a:bodyPr>
          <a:lstStyle/>
          <a:p>
            <a:pPr marL="11723">
              <a:spcBef>
                <a:spcPts val="83"/>
              </a:spcBef>
              <a:defRPr/>
            </a:pP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46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46" b="1" spc="-1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46" b="1" spc="-14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1846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46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46">
              <a:latin typeface="Arial"/>
              <a:cs typeface="Arial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25BEA5FE-EBF0-401B-A1DB-3F36FF64E20F}"/>
              </a:ext>
            </a:extLst>
          </p:cNvPr>
          <p:cNvSpPr txBox="1"/>
          <p:nvPr/>
        </p:nvSpPr>
        <p:spPr>
          <a:xfrm>
            <a:off x="1973140" y="2814759"/>
            <a:ext cx="3479800" cy="1149350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tabLst>
                <a:tab pos="309497" algn="l"/>
                <a:tab pos="1123099" algn="l"/>
                <a:tab pos="2184064" algn="l"/>
                <a:tab pos="2657102" algn="l"/>
                <a:tab pos="3259097" algn="l"/>
              </a:tabLst>
              <a:defRPr/>
            </a:pPr>
            <a:r>
              <a:rPr lang="es-PE" sz="1477" dirty="0">
                <a:latin typeface="Arial"/>
                <a:cs typeface="Arial"/>
              </a:rPr>
              <a:t>El PMBOK documenta </a:t>
            </a:r>
            <a:r>
              <a:rPr lang="es-PE" sz="1477" b="1" dirty="0">
                <a:solidFill>
                  <a:srgbClr val="FF3300"/>
                </a:solidFill>
                <a:latin typeface="Arial"/>
                <a:cs typeface="Arial"/>
              </a:rPr>
              <a:t>diez áreas de conocimiento</a:t>
            </a:r>
            <a:r>
              <a:rPr lang="es-PE" sz="1477" dirty="0">
                <a:latin typeface="Arial"/>
                <a:cs typeface="Arial"/>
              </a:rPr>
              <a:t> los cuales considera universales para casi todo tipo de proyectos así como cinco grupos de procesos.</a:t>
            </a:r>
            <a:endParaRPr sz="1477" dirty="0">
              <a:latin typeface="Arial"/>
              <a:cs typeface="Arial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C726011-252D-4A20-AE55-EC3C35E61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741" y="2698873"/>
            <a:ext cx="2625725" cy="108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309" rIns="0" bIns="0">
            <a:spAutoFit/>
          </a:bodyPr>
          <a:lstStyle>
            <a:lvl1pPr marL="1111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w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00"/>
              </a:spcBef>
              <a:buClrTx/>
              <a:buNone/>
            </a:pPr>
            <a:r>
              <a:rPr lang="es-ES" altLang="es-ES" sz="1400" b="0">
                <a:solidFill>
                  <a:srgbClr val="17347C"/>
                </a:solidFill>
              </a:rPr>
              <a:t>El poder y alcance del PMBOK  es la principal herramienta de  todo profesional que </a:t>
            </a:r>
            <a:r>
              <a:rPr lang="es-ES" altLang="es-ES" sz="1400" b="0" u="sng">
                <a:solidFill>
                  <a:srgbClr val="FF0000"/>
                </a:solidFill>
              </a:rPr>
              <a:t>busque </a:t>
            </a:r>
            <a:r>
              <a:rPr lang="es-ES" altLang="es-ES" sz="1400" b="0">
                <a:solidFill>
                  <a:srgbClr val="FF0000"/>
                </a:solidFill>
              </a:rPr>
              <a:t> </a:t>
            </a:r>
            <a:r>
              <a:rPr lang="es-ES" altLang="es-ES" sz="1400" b="0" u="sng">
                <a:solidFill>
                  <a:srgbClr val="FF0000"/>
                </a:solidFill>
              </a:rPr>
              <a:t>especializarse</a:t>
            </a:r>
            <a:r>
              <a:rPr lang="es-ES" altLang="es-ES" sz="1400" b="0">
                <a:solidFill>
                  <a:srgbClr val="FF0000"/>
                </a:solidFill>
              </a:rPr>
              <a:t> </a:t>
            </a:r>
            <a:r>
              <a:rPr lang="es-ES" altLang="es-ES" sz="1400" b="0">
                <a:solidFill>
                  <a:srgbClr val="17347C"/>
                </a:solidFill>
              </a:rPr>
              <a:t>en la Gerencia  o Dirección de Proyectos.</a:t>
            </a:r>
            <a:endParaRPr lang="es-ES" altLang="es-ES" sz="1400" b="0"/>
          </a:p>
        </p:txBody>
      </p:sp>
    </p:spTree>
    <p:extLst>
      <p:ext uri="{BB962C8B-B14F-4D97-AF65-F5344CB8AC3E}">
        <p14:creationId xmlns:p14="http://schemas.microsoft.com/office/powerpoint/2010/main" val="254014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43C3BF-6F49-134E-B600-33E113156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 algn="just">
              <a:lnSpc>
                <a:spcPct val="90000"/>
              </a:lnSpc>
              <a:defRPr/>
            </a:pPr>
            <a:r>
              <a:rPr lang="es-PE" dirty="0"/>
              <a:t>En grupos asumir la siguiente situación:</a:t>
            </a:r>
          </a:p>
          <a:p>
            <a:pPr lvl="0" algn="just">
              <a:lnSpc>
                <a:spcPct val="90000"/>
              </a:lnSpc>
              <a:defRPr/>
            </a:pPr>
            <a:r>
              <a:rPr lang="es-PE" dirty="0"/>
              <a:t>El grupo decide realizará un proyecto de TI, como parte de la plan de proyecto, definir: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Descripción del producto o servicio a brindar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Misión y Visión de la empresa</a:t>
            </a:r>
          </a:p>
          <a:p>
            <a:pPr marL="285750" lvl="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PE" dirty="0"/>
              <a:t>Definir cliente quien recibirá el producto o servicio.</a:t>
            </a:r>
          </a:p>
          <a:p>
            <a:pPr lvl="0" algn="just">
              <a:lnSpc>
                <a:spcPct val="90000"/>
              </a:lnSpc>
              <a:defRPr/>
            </a:pPr>
            <a:endParaRPr lang="es-PE" dirty="0"/>
          </a:p>
          <a:p>
            <a:pPr lvl="0" algn="just">
              <a:lnSpc>
                <a:spcPct val="90000"/>
              </a:lnSpc>
              <a:defRPr/>
            </a:pPr>
            <a:r>
              <a:rPr lang="es-PE" dirty="0"/>
              <a:t>Tiempo: 40 minutos.</a:t>
            </a:r>
          </a:p>
          <a:p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05108-6537-D24C-A3B6-E057CF557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latin typeface="Stag Book"/>
                <a:cs typeface="Arial"/>
              </a:rPr>
              <a:t>Actividad Virtual</a:t>
            </a:r>
            <a:endParaRPr lang="es-PE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2D05771-930D-E741-8F52-E6D3475445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</p:spTree>
    <p:extLst>
      <p:ext uri="{BB962C8B-B14F-4D97-AF65-F5344CB8AC3E}">
        <p14:creationId xmlns:p14="http://schemas.microsoft.com/office/powerpoint/2010/main" val="96323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0983" y="1801953"/>
            <a:ext cx="7873395" cy="1890241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°1</a:t>
            </a:r>
            <a:r>
              <a:rPr lang="es-PE" dirty="0">
                <a:latin typeface="Stag Book"/>
                <a:cs typeface="Arial"/>
              </a:rPr>
              <a:t>:</a:t>
            </a:r>
            <a:endParaRPr lang="es-PE" sz="4000" spc="0" dirty="0">
              <a:latin typeface="Stag Book"/>
              <a:cs typeface="Arial"/>
            </a:endParaRPr>
          </a:p>
          <a:p>
            <a:r>
              <a:rPr lang="es-PE" dirty="0">
                <a:latin typeface="Stag Book"/>
                <a:cs typeface="Arial"/>
              </a:rPr>
              <a:t>Identifica los conceptos fundamentales de la gestión de proyectos identificando los procesos para definir y coordinar la integración del proyecto.</a:t>
            </a:r>
            <a:endParaRPr lang="es-ES" sz="4000" spc="0" dirty="0"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s-PE" sz="4000" spc="0" dirty="0"/>
              <a:t>TEMA 1:</a:t>
            </a:r>
            <a:r>
              <a:rPr lang="en-US" sz="4000" spc="0" dirty="0"/>
              <a:t> </a:t>
            </a:r>
          </a:p>
          <a:p>
            <a:r>
              <a:rPr lang="es-PE" dirty="0"/>
              <a:t>Conceptos Fundamentales para la Gestión de Proyectos.</a:t>
            </a:r>
          </a:p>
          <a:p>
            <a:pPr algn="ctr">
              <a:lnSpc>
                <a:spcPct val="100000"/>
              </a:lnSpc>
            </a:pPr>
            <a:endParaRPr lang="es-PE" sz="4000" spc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853584" y="4340670"/>
            <a:ext cx="9420947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b="1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Describir los antecedentes e importancia de la Dirección o Gerencia de Proyectos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Conocer el enfoque integrador de la Dirección de Proyectos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/>
                <a:cs typeface="Arial"/>
              </a:rPr>
              <a:t>Entender los grupos de procesos de la Dirección de Proyectos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s-PE" altLang="es-PE" sz="2800" dirty="0"/>
              <a:t>Conceptos</a:t>
            </a:r>
            <a:endParaRPr kumimoji="0" lang="es-PE" sz="3000" b="1" i="0" u="none" strike="noStrike" kern="1200" cap="none" spc="0" normalizeH="0" baseline="0" noProof="0" dirty="0">
              <a:ln>
                <a:noFill/>
              </a:ln>
              <a:solidFill>
                <a:srgbClr val="6E00ED"/>
              </a:solidFill>
              <a:effectLst/>
              <a:uLnTx/>
              <a:uFillTx/>
              <a:latin typeface="Stag Book" panose="02000503060000020004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D808D04-4FCE-461A-8619-34F5AA5F9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826" y="2184036"/>
            <a:ext cx="2987675" cy="10128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s-PE" altLang="es-PE" sz="200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82E3062-DC92-475E-B63D-F9919E1EE60D}"/>
              </a:ext>
            </a:extLst>
          </p:cNvPr>
          <p:cNvSpPr txBox="1"/>
          <p:nvPr/>
        </p:nvSpPr>
        <p:spPr>
          <a:xfrm>
            <a:off x="1858964" y="3331797"/>
            <a:ext cx="4618037" cy="1244600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s-PE" altLang="es-PE" sz="1600">
                <a:solidFill>
                  <a:srgbClr val="17347C"/>
                </a:solidFill>
              </a:rPr>
              <a:t>Organización internacional sin fines de lucro  que asocia a profesionales para la gestión de  proyectos.</a:t>
            </a:r>
            <a:endParaRPr lang="es-PE" altLang="es-PE" sz="1600"/>
          </a:p>
          <a:p>
            <a:r>
              <a:rPr lang="es-PE" altLang="es-PE" sz="1600">
                <a:solidFill>
                  <a:srgbClr val="17347C"/>
                </a:solidFill>
              </a:rPr>
              <a:t>Fundada en 1969. Sede Pennsylvania, USA  Sus principales objetivos son:</a:t>
            </a:r>
            <a:endParaRPr lang="es-PE" altLang="es-PE" sz="160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92AFFAB-6C11-4B02-8F82-B02B3F7E84D7}"/>
              </a:ext>
            </a:extLst>
          </p:cNvPr>
          <p:cNvSpPr txBox="1"/>
          <p:nvPr/>
        </p:nvSpPr>
        <p:spPr>
          <a:xfrm>
            <a:off x="1858964" y="4704986"/>
            <a:ext cx="4579937" cy="1735137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298450" indent="-285750">
              <a:tabLst>
                <a:tab pos="2984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2984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2984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2984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2984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84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84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84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84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  <a:buFontTx/>
              <a:buChar char="•"/>
            </a:pPr>
            <a:r>
              <a:rPr lang="es-PE" altLang="es-PE" sz="1600">
                <a:solidFill>
                  <a:srgbClr val="17347C"/>
                </a:solidFill>
              </a:rPr>
              <a:t>Formular estándares profesionales en  Dirección de Proyectos.</a:t>
            </a:r>
            <a:endParaRPr lang="es-PE" altLang="es-PE" sz="1600"/>
          </a:p>
          <a:p>
            <a:pPr>
              <a:buFontTx/>
              <a:buChar char="•"/>
            </a:pPr>
            <a:r>
              <a:rPr lang="es-PE" altLang="es-PE" sz="1600">
                <a:solidFill>
                  <a:srgbClr val="17347C"/>
                </a:solidFill>
              </a:rPr>
              <a:t>Generar conocimiento a través de la</a:t>
            </a:r>
            <a:endParaRPr lang="es-PE" altLang="es-PE" sz="1600"/>
          </a:p>
          <a:p>
            <a:r>
              <a:rPr lang="es-PE" altLang="es-PE" sz="1600">
                <a:solidFill>
                  <a:srgbClr val="17347C"/>
                </a:solidFill>
              </a:rPr>
              <a:t>investigación.</a:t>
            </a:r>
            <a:endParaRPr lang="es-PE" altLang="es-PE" sz="1600"/>
          </a:p>
          <a:p>
            <a:pPr>
              <a:buFontTx/>
              <a:buChar char="•"/>
            </a:pPr>
            <a:r>
              <a:rPr lang="es-PE" altLang="es-PE" sz="1600">
                <a:solidFill>
                  <a:srgbClr val="17347C"/>
                </a:solidFill>
              </a:rPr>
              <a:t>Promover la Dirección de Proyectos como  profesión a través de sus programas de  certificación.</a:t>
            </a:r>
            <a:endParaRPr lang="es-PE" altLang="es-PE" sz="160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640095F-FDEE-4C2C-9CC7-CDB4C470D584}"/>
              </a:ext>
            </a:extLst>
          </p:cNvPr>
          <p:cNvSpPr txBox="1"/>
          <p:nvPr/>
        </p:nvSpPr>
        <p:spPr>
          <a:xfrm>
            <a:off x="8859838" y="2255473"/>
            <a:ext cx="1395412" cy="1490663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s-PE" altLang="es-PE" sz="1600">
                <a:solidFill>
                  <a:srgbClr val="17347C"/>
                </a:solidFill>
              </a:rPr>
              <a:t>Guía del </a:t>
            </a:r>
            <a:r>
              <a:rPr lang="es-PE" altLang="es-PE" sz="1600" b="1">
                <a:solidFill>
                  <a:srgbClr val="17347C"/>
                </a:solidFill>
              </a:rPr>
              <a:t>PMBOK</a:t>
            </a:r>
            <a:r>
              <a:rPr lang="es-PE" altLang="es-PE" sz="1600">
                <a:solidFill>
                  <a:srgbClr val="17347C"/>
                </a:solidFill>
              </a:rPr>
              <a:t>:  </a:t>
            </a:r>
            <a:r>
              <a:rPr lang="es-PE" altLang="es-PE" sz="1600" b="1">
                <a:solidFill>
                  <a:srgbClr val="17347C"/>
                </a:solidFill>
              </a:rPr>
              <a:t>P</a:t>
            </a:r>
            <a:r>
              <a:rPr lang="es-PE" altLang="es-PE" sz="1600">
                <a:solidFill>
                  <a:srgbClr val="17347C"/>
                </a:solidFill>
              </a:rPr>
              <a:t>roject </a:t>
            </a:r>
            <a:r>
              <a:rPr lang="es-PE" altLang="es-PE" sz="1600" b="1">
                <a:solidFill>
                  <a:srgbClr val="17347C"/>
                </a:solidFill>
              </a:rPr>
              <a:t>M</a:t>
            </a:r>
            <a:r>
              <a:rPr lang="es-PE" altLang="es-PE" sz="1600">
                <a:solidFill>
                  <a:srgbClr val="17347C"/>
                </a:solidFill>
              </a:rPr>
              <a:t>anagment  </a:t>
            </a:r>
            <a:r>
              <a:rPr lang="es-PE" altLang="es-PE" sz="1600" b="1">
                <a:solidFill>
                  <a:srgbClr val="17347C"/>
                </a:solidFill>
              </a:rPr>
              <a:t>B</a:t>
            </a:r>
            <a:r>
              <a:rPr lang="es-PE" altLang="es-PE" sz="1600">
                <a:solidFill>
                  <a:srgbClr val="17347C"/>
                </a:solidFill>
              </a:rPr>
              <a:t>ase of </a:t>
            </a:r>
            <a:r>
              <a:rPr lang="es-PE" altLang="es-PE" sz="1600" b="1">
                <a:solidFill>
                  <a:srgbClr val="17347C"/>
                </a:solidFill>
              </a:rPr>
              <a:t>K</a:t>
            </a:r>
            <a:r>
              <a:rPr lang="es-PE" altLang="es-PE" sz="1600">
                <a:solidFill>
                  <a:srgbClr val="17347C"/>
                </a:solidFill>
              </a:rPr>
              <a:t>nowledge.</a:t>
            </a:r>
            <a:endParaRPr lang="es-PE" altLang="es-PE" sz="160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4049C0D1-AC15-4A77-8C6B-55C33D79BEC1}"/>
              </a:ext>
            </a:extLst>
          </p:cNvPr>
          <p:cNvSpPr txBox="1"/>
          <p:nvPr/>
        </p:nvSpPr>
        <p:spPr>
          <a:xfrm>
            <a:off x="6837363" y="4519247"/>
            <a:ext cx="3346450" cy="996950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s-PE" altLang="es-PE" sz="1600">
                <a:solidFill>
                  <a:srgbClr val="17347C"/>
                </a:solidFill>
              </a:rPr>
              <a:t>PMBOK 6ta edición (2017), es el único  estándar ANSI para la gestión de proyectos, asimismo  fue aceptado por la IEEE</a:t>
            </a:r>
            <a:endParaRPr lang="es-PE" altLang="es-PE" sz="160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E87DAC2-A60D-486E-BEC6-3ADDEE11A826}"/>
              </a:ext>
            </a:extLst>
          </p:cNvPr>
          <p:cNvSpPr>
            <a:spLocks/>
          </p:cNvSpPr>
          <p:nvPr/>
        </p:nvSpPr>
        <p:spPr bwMode="auto">
          <a:xfrm>
            <a:off x="5522914" y="2263410"/>
            <a:ext cx="1152525" cy="787400"/>
          </a:xfrm>
          <a:custGeom>
            <a:avLst/>
            <a:gdLst>
              <a:gd name="T0" fmla="*/ 758951 w 1152525"/>
              <a:gd name="T1" fmla="*/ 0 h 786764"/>
              <a:gd name="T2" fmla="*/ 758951 w 1152525"/>
              <a:gd name="T3" fmla="*/ 196596 h 786764"/>
              <a:gd name="T4" fmla="*/ 0 w 1152525"/>
              <a:gd name="T5" fmla="*/ 196596 h 786764"/>
              <a:gd name="T6" fmla="*/ 0 w 1152525"/>
              <a:gd name="T7" fmla="*/ 589788 h 786764"/>
              <a:gd name="T8" fmla="*/ 758951 w 1152525"/>
              <a:gd name="T9" fmla="*/ 589788 h 786764"/>
              <a:gd name="T10" fmla="*/ 758951 w 1152525"/>
              <a:gd name="T11" fmla="*/ 786384 h 786764"/>
              <a:gd name="T12" fmla="*/ 1152144 w 1152525"/>
              <a:gd name="T13" fmla="*/ 393192 h 786764"/>
              <a:gd name="T14" fmla="*/ 758951 w 1152525"/>
              <a:gd name="T15" fmla="*/ 0 h 786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2525" h="786764">
                <a:moveTo>
                  <a:pt x="758951" y="0"/>
                </a:moveTo>
                <a:lnTo>
                  <a:pt x="758951" y="196596"/>
                </a:lnTo>
                <a:lnTo>
                  <a:pt x="0" y="196596"/>
                </a:lnTo>
                <a:lnTo>
                  <a:pt x="0" y="589788"/>
                </a:lnTo>
                <a:lnTo>
                  <a:pt x="758951" y="589788"/>
                </a:lnTo>
                <a:lnTo>
                  <a:pt x="758951" y="786384"/>
                </a:lnTo>
                <a:lnTo>
                  <a:pt x="1152144" y="393192"/>
                </a:lnTo>
                <a:lnTo>
                  <a:pt x="758951" y="0"/>
                </a:lnTo>
                <a:close/>
              </a:path>
            </a:pathLst>
          </a:custGeom>
          <a:solidFill>
            <a:srgbClr val="001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A2B8F7E-3A05-4480-83FF-EF90FEE6E29E}"/>
              </a:ext>
            </a:extLst>
          </p:cNvPr>
          <p:cNvSpPr>
            <a:spLocks/>
          </p:cNvSpPr>
          <p:nvPr/>
        </p:nvSpPr>
        <p:spPr bwMode="auto">
          <a:xfrm>
            <a:off x="5522914" y="2263410"/>
            <a:ext cx="1152525" cy="787400"/>
          </a:xfrm>
          <a:custGeom>
            <a:avLst/>
            <a:gdLst>
              <a:gd name="T0" fmla="*/ 0 w 1152525"/>
              <a:gd name="T1" fmla="*/ 196596 h 786764"/>
              <a:gd name="T2" fmla="*/ 758951 w 1152525"/>
              <a:gd name="T3" fmla="*/ 196596 h 786764"/>
              <a:gd name="T4" fmla="*/ 758951 w 1152525"/>
              <a:gd name="T5" fmla="*/ 0 h 786764"/>
              <a:gd name="T6" fmla="*/ 1152144 w 1152525"/>
              <a:gd name="T7" fmla="*/ 393192 h 786764"/>
              <a:gd name="T8" fmla="*/ 758951 w 1152525"/>
              <a:gd name="T9" fmla="*/ 786384 h 786764"/>
              <a:gd name="T10" fmla="*/ 758951 w 1152525"/>
              <a:gd name="T11" fmla="*/ 589788 h 786764"/>
              <a:gd name="T12" fmla="*/ 0 w 1152525"/>
              <a:gd name="T13" fmla="*/ 589788 h 786764"/>
              <a:gd name="T14" fmla="*/ 0 w 1152525"/>
              <a:gd name="T15" fmla="*/ 196596 h 786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2525" h="786764">
                <a:moveTo>
                  <a:pt x="0" y="196596"/>
                </a:moveTo>
                <a:lnTo>
                  <a:pt x="758951" y="196596"/>
                </a:lnTo>
                <a:lnTo>
                  <a:pt x="758951" y="0"/>
                </a:lnTo>
                <a:lnTo>
                  <a:pt x="1152144" y="393192"/>
                </a:lnTo>
                <a:lnTo>
                  <a:pt x="758951" y="786384"/>
                </a:lnTo>
                <a:lnTo>
                  <a:pt x="758951" y="589788"/>
                </a:lnTo>
                <a:lnTo>
                  <a:pt x="0" y="589788"/>
                </a:lnTo>
                <a:lnTo>
                  <a:pt x="0" y="196596"/>
                </a:lnTo>
                <a:close/>
              </a:path>
            </a:pathLst>
          </a:custGeom>
          <a:noFill/>
          <a:ln w="24384">
            <a:solidFill>
              <a:srgbClr val="5585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PE"/>
          </a:p>
        </p:txBody>
      </p:sp>
      <p:pic>
        <p:nvPicPr>
          <p:cNvPr id="14" name="Picture 2" descr="Resultado de imagen para pmbok v6 resumen estandar ansi">
            <a:extLst>
              <a:ext uri="{FF2B5EF4-FFF2-40B4-BE49-F238E27FC236}">
                <a16:creationId xmlns:a16="http://schemas.microsoft.com/office/drawing/2014/main" id="{1FA2AEBB-69EB-4B1E-9710-17641BF32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4" y="2114185"/>
            <a:ext cx="18573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5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0069B0E-52AB-48CF-85A9-A3AF9A0D79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11247574" cy="412254"/>
          </a:xfrm>
        </p:spPr>
        <p:txBody>
          <a:bodyPr/>
          <a:lstStyle/>
          <a:p>
            <a:r>
              <a:rPr lang="es-PE" dirty="0"/>
              <a:t>Evolución de las versiones de la Guía del PMBOK</a:t>
            </a:r>
          </a:p>
          <a:p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CEE81B-A48C-4D45-B7D1-22DA130DD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dirty="0"/>
              <a:t>Un poco de historia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ED2E11-C03F-412E-B1A5-1A9A2186EA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AEC84C-84D0-4B5A-B878-6EA4D954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8" y="3070861"/>
            <a:ext cx="8315325" cy="2667000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562594F-48C8-4A90-8ADC-DC3DEC3F9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591352"/>
              </p:ext>
            </p:extLst>
          </p:nvPr>
        </p:nvGraphicFramePr>
        <p:xfrm>
          <a:off x="535712" y="2377442"/>
          <a:ext cx="4368797" cy="526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E2257B5-C291-47CD-A8AE-851A099DA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97261"/>
              </p:ext>
            </p:extLst>
          </p:nvPr>
        </p:nvGraphicFramePr>
        <p:xfrm>
          <a:off x="449813" y="5816142"/>
          <a:ext cx="8322885" cy="601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880F5A50-A687-49CC-9998-E5A07E609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432423"/>
              </p:ext>
            </p:extLst>
          </p:nvPr>
        </p:nvGraphicFramePr>
        <p:xfrm>
          <a:off x="8668331" y="5755180"/>
          <a:ext cx="2265675" cy="778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9" name="Picture 2" descr="Resultado de imagen para pmbok v6 resumen estandar ansi">
            <a:extLst>
              <a:ext uri="{FF2B5EF4-FFF2-40B4-BE49-F238E27FC236}">
                <a16:creationId xmlns:a16="http://schemas.microsoft.com/office/drawing/2014/main" id="{11D6462A-ABD3-48F9-B6DF-801BCBCBB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311" y="3111711"/>
            <a:ext cx="1992271" cy="257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30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s-PE" kern="0" dirty="0"/>
              <a:t>Conceptos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CBD33EB-8619-4FB1-9414-2F42D5037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464" y="2912209"/>
            <a:ext cx="2432050" cy="23209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s-PE" altLang="es-PE" sz="180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3B6ECE41-8B1B-4681-9BD2-291C7D908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58529"/>
              </p:ext>
            </p:extLst>
          </p:nvPr>
        </p:nvGraphicFramePr>
        <p:xfrm>
          <a:off x="1753089" y="1937483"/>
          <a:ext cx="5911850" cy="4108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894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Causas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Fracaso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 los</a:t>
                      </a:r>
                      <a:r>
                        <a:rPr sz="2000" b="1" spc="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Proyectos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3D9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70"/>
                        </a:spcBef>
                        <a:tabLst>
                          <a:tab pos="449580" algn="l"/>
                        </a:tabLst>
                      </a:pP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1.	Requerimientos y especificaciones</a:t>
                      </a:r>
                      <a:r>
                        <a:rPr sz="1800" spc="-13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incompletas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3D9B70"/>
                      </a:solidFill>
                      <a:prstDash val="solid"/>
                    </a:lnL>
                    <a:lnR w="12700">
                      <a:solidFill>
                        <a:srgbClr val="3D9B70"/>
                      </a:solidFill>
                      <a:prstDash val="solid"/>
                    </a:lnR>
                    <a:lnB w="12700">
                      <a:solidFill>
                        <a:srgbClr val="3D9B70"/>
                      </a:solidFill>
                      <a:prstDash val="solid"/>
                    </a:lnB>
                    <a:solidFill>
                      <a:srgbClr val="E8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20"/>
                        </a:spcBef>
                        <a:tabLst>
                          <a:tab pos="449580" algn="l"/>
                        </a:tabLst>
                      </a:pP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2.	Cambios en requerimientos y</a:t>
                      </a:r>
                      <a:r>
                        <a:rPr sz="1800" spc="-12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especificaciones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3D9B70"/>
                      </a:solidFill>
                      <a:prstDash val="solid"/>
                    </a:lnL>
                    <a:lnR w="12700">
                      <a:solidFill>
                        <a:srgbClr val="3D9B70"/>
                      </a:solidFill>
                      <a:prstDash val="solid"/>
                    </a:lnR>
                    <a:lnT w="12700">
                      <a:solidFill>
                        <a:srgbClr val="3D9B70"/>
                      </a:solidFill>
                      <a:prstDash val="solid"/>
                    </a:lnT>
                    <a:lnB w="12700">
                      <a:solidFill>
                        <a:srgbClr val="3D9B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20"/>
                        </a:spcBef>
                        <a:tabLst>
                          <a:tab pos="449580" algn="l"/>
                        </a:tabLst>
                      </a:pP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3.	</a:t>
                      </a:r>
                      <a:r>
                        <a:rPr sz="1800" spc="-1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Mala </a:t>
                      </a:r>
                      <a:r>
                        <a:rPr sz="1800" spc="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estimación alcance,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tiempo y</a:t>
                      </a:r>
                      <a:r>
                        <a:rPr sz="1800" spc="-18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costo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3D9B70"/>
                      </a:solidFill>
                      <a:prstDash val="solid"/>
                    </a:lnL>
                    <a:lnR w="12700">
                      <a:solidFill>
                        <a:srgbClr val="3D9B70"/>
                      </a:solidFill>
                      <a:prstDash val="solid"/>
                    </a:lnR>
                    <a:lnT w="12700">
                      <a:solidFill>
                        <a:srgbClr val="3D9B70"/>
                      </a:solidFill>
                      <a:prstDash val="solid"/>
                    </a:lnT>
                    <a:lnB w="12700">
                      <a:solidFill>
                        <a:srgbClr val="3D9B70"/>
                      </a:solidFill>
                      <a:prstDash val="solid"/>
                    </a:lnB>
                    <a:solidFill>
                      <a:srgbClr val="E8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20"/>
                        </a:spcBef>
                        <a:tabLst>
                          <a:tab pos="449580" algn="l"/>
                        </a:tabLst>
                      </a:pP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4.	Falta de respaldo de la Alta</a:t>
                      </a:r>
                      <a:r>
                        <a:rPr sz="1800" spc="-21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Dirección.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3D9B70"/>
                      </a:solidFill>
                      <a:prstDash val="solid"/>
                    </a:lnL>
                    <a:lnR w="12700">
                      <a:solidFill>
                        <a:srgbClr val="3D9B70"/>
                      </a:solidFill>
                      <a:prstDash val="solid"/>
                    </a:lnR>
                    <a:lnT w="12700">
                      <a:solidFill>
                        <a:srgbClr val="3D9B70"/>
                      </a:solidFill>
                      <a:prstDash val="solid"/>
                    </a:lnT>
                    <a:lnB w="12700">
                      <a:solidFill>
                        <a:srgbClr val="3D9B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25"/>
                        </a:spcBef>
                        <a:tabLst>
                          <a:tab pos="449580" algn="l"/>
                        </a:tabLst>
                      </a:pP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5.	Falta de</a:t>
                      </a:r>
                      <a:r>
                        <a:rPr sz="1800" spc="-3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recursos.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3D9B70"/>
                      </a:solidFill>
                      <a:prstDash val="solid"/>
                    </a:lnL>
                    <a:lnR w="12700">
                      <a:solidFill>
                        <a:srgbClr val="3D9B70"/>
                      </a:solidFill>
                      <a:prstDash val="solid"/>
                    </a:lnR>
                    <a:lnT w="12700">
                      <a:solidFill>
                        <a:srgbClr val="3D9B70"/>
                      </a:solidFill>
                      <a:prstDash val="solid"/>
                    </a:lnT>
                    <a:lnB w="12700">
                      <a:solidFill>
                        <a:srgbClr val="3D9B70"/>
                      </a:solidFill>
                      <a:prstDash val="solid"/>
                    </a:lnB>
                    <a:solidFill>
                      <a:srgbClr val="E8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25"/>
                        </a:spcBef>
                        <a:tabLst>
                          <a:tab pos="449580" algn="l"/>
                        </a:tabLst>
                      </a:pP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6.	Falsas</a:t>
                      </a:r>
                      <a:r>
                        <a:rPr sz="1800" spc="-4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expectativas.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3D9B70"/>
                      </a:solidFill>
                      <a:prstDash val="solid"/>
                    </a:lnL>
                    <a:lnR w="12700">
                      <a:solidFill>
                        <a:srgbClr val="3D9B70"/>
                      </a:solidFill>
                      <a:prstDash val="solid"/>
                    </a:lnR>
                    <a:lnT w="12700">
                      <a:solidFill>
                        <a:srgbClr val="3D9B70"/>
                      </a:solidFill>
                      <a:prstDash val="solid"/>
                    </a:lnT>
                    <a:lnB w="12700">
                      <a:solidFill>
                        <a:srgbClr val="3D9B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25"/>
                        </a:spcBef>
                        <a:tabLst>
                          <a:tab pos="449580" algn="l"/>
                        </a:tabLst>
                      </a:pP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7.	</a:t>
                      </a:r>
                      <a:r>
                        <a:rPr sz="1800" spc="-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Objetivos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sz="1800" spc="-4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claros.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3D9B70"/>
                      </a:solidFill>
                      <a:prstDash val="solid"/>
                    </a:lnL>
                    <a:lnR w="12700">
                      <a:solidFill>
                        <a:srgbClr val="3D9B70"/>
                      </a:solidFill>
                      <a:prstDash val="solid"/>
                    </a:lnR>
                    <a:lnT w="12700">
                      <a:solidFill>
                        <a:srgbClr val="3D9B70"/>
                      </a:solidFill>
                      <a:prstDash val="solid"/>
                    </a:lnT>
                    <a:lnB w="12700">
                      <a:solidFill>
                        <a:srgbClr val="3D9B70"/>
                      </a:solidFill>
                      <a:prstDash val="solid"/>
                    </a:lnB>
                    <a:solidFill>
                      <a:srgbClr val="E8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25"/>
                        </a:spcBef>
                        <a:tabLst>
                          <a:tab pos="449580" algn="l"/>
                        </a:tabLst>
                      </a:pP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8.	Planificación inadecuada </a:t>
                      </a:r>
                      <a:r>
                        <a:rPr sz="1800" spc="-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15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inexistente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3D9B70"/>
                      </a:solidFill>
                      <a:prstDash val="solid"/>
                    </a:lnL>
                    <a:lnR w="12700">
                      <a:solidFill>
                        <a:srgbClr val="3D9B70"/>
                      </a:solidFill>
                      <a:prstDash val="solid"/>
                    </a:lnR>
                    <a:lnT w="12700">
                      <a:solidFill>
                        <a:srgbClr val="3D9B70"/>
                      </a:solidFill>
                      <a:prstDash val="solid"/>
                    </a:lnT>
                    <a:lnB w="12700">
                      <a:solidFill>
                        <a:srgbClr val="3D9B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0"/>
                        </a:spcBef>
                        <a:tabLst>
                          <a:tab pos="449580" algn="l"/>
                        </a:tabLst>
                      </a:pP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9.	Equipo de proyecto sin </a:t>
                      </a:r>
                      <a:r>
                        <a:rPr sz="1800" spc="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capacidades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y sin</a:t>
                      </a:r>
                      <a:r>
                        <a:rPr sz="1800" spc="-23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motivación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D9B70"/>
                      </a:solidFill>
                      <a:prstDash val="solid"/>
                    </a:lnL>
                    <a:lnR w="12700">
                      <a:solidFill>
                        <a:srgbClr val="3D9B70"/>
                      </a:solidFill>
                      <a:prstDash val="solid"/>
                    </a:lnR>
                    <a:lnT w="12700">
                      <a:solidFill>
                        <a:srgbClr val="3D9B70"/>
                      </a:solidFill>
                      <a:prstDash val="solid"/>
                    </a:lnT>
                    <a:lnB w="12700">
                      <a:solidFill>
                        <a:srgbClr val="3D9B70"/>
                      </a:solidFill>
                      <a:prstDash val="solid"/>
                    </a:lnB>
                    <a:solidFill>
                      <a:srgbClr val="E8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10.</a:t>
                      </a:r>
                      <a:r>
                        <a:rPr sz="1800" spc="-31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Inadecuada</a:t>
                      </a:r>
                      <a:r>
                        <a:rPr sz="1800" spc="-6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identificación</a:t>
                      </a:r>
                      <a:r>
                        <a:rPr sz="1800" spc="-65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800" spc="-2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17347C"/>
                          </a:solidFill>
                          <a:latin typeface="Arial"/>
                          <a:cs typeface="Arial"/>
                        </a:rPr>
                        <a:t>interesados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D9B70"/>
                      </a:solidFill>
                      <a:prstDash val="solid"/>
                    </a:lnL>
                    <a:lnR w="12700">
                      <a:solidFill>
                        <a:srgbClr val="3D9B70"/>
                      </a:solidFill>
                      <a:prstDash val="solid"/>
                    </a:lnR>
                    <a:lnT w="12700">
                      <a:solidFill>
                        <a:srgbClr val="3D9B70"/>
                      </a:solidFill>
                      <a:prstDash val="solid"/>
                    </a:lnT>
                    <a:lnB w="12700">
                      <a:solidFill>
                        <a:srgbClr val="3D9B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03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1D645A-5087-4D20-9B22-B8BDADCD90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kern="0" dirty="0"/>
              <a:t>Conceptos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C51421-6031-4BAD-A7FA-4626B8CF2A7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2ED19B-A9DD-4F0C-8E9D-310889629C58}"/>
              </a:ext>
            </a:extLst>
          </p:cNvPr>
          <p:cNvSpPr txBox="1"/>
          <p:nvPr/>
        </p:nvSpPr>
        <p:spPr>
          <a:xfrm>
            <a:off x="1978025" y="1942857"/>
            <a:ext cx="3386138" cy="379413"/>
          </a:xfrm>
          <a:prstGeom prst="rect">
            <a:avLst/>
          </a:prstGeom>
        </p:spPr>
        <p:txBody>
          <a:bodyPr lIns="0" tIns="10551" rIns="0" bIns="0">
            <a:spAutoFit/>
          </a:bodyPr>
          <a:lstStyle/>
          <a:p>
            <a:pPr marL="329427" indent="-317703">
              <a:spcBef>
                <a:spcPts val="83"/>
              </a:spcBef>
              <a:buClr>
                <a:srgbClr val="9999FF"/>
              </a:buClr>
              <a:buFont typeface="Wingdings"/>
              <a:buChar char=""/>
              <a:tabLst>
                <a:tab pos="330013" algn="l"/>
              </a:tabLst>
              <a:defRPr/>
            </a:pPr>
            <a:r>
              <a:rPr sz="2400" spc="-5" dirty="0">
                <a:solidFill>
                  <a:srgbClr val="17347C"/>
                </a:solidFill>
                <a:latin typeface="Arial"/>
                <a:cs typeface="Arial"/>
              </a:rPr>
              <a:t>¿Qué es un</a:t>
            </a:r>
            <a:r>
              <a:rPr sz="2400" spc="-23" dirty="0">
                <a:solidFill>
                  <a:srgbClr val="17347C"/>
                </a:solidFill>
                <a:latin typeface="Arial"/>
                <a:cs typeface="Arial"/>
              </a:rPr>
              <a:t> </a:t>
            </a:r>
            <a:r>
              <a:rPr sz="2400" spc="-9" dirty="0">
                <a:solidFill>
                  <a:srgbClr val="17347C"/>
                </a:solidFill>
                <a:latin typeface="Arial"/>
                <a:cs typeface="Arial"/>
              </a:rPr>
              <a:t>Proyecto?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A095480-D058-4662-B0AC-3D5A53BBCB74}"/>
              </a:ext>
            </a:extLst>
          </p:cNvPr>
          <p:cNvSpPr/>
          <p:nvPr/>
        </p:nvSpPr>
        <p:spPr>
          <a:xfrm>
            <a:off x="7527925" y="3895481"/>
            <a:ext cx="2147888" cy="195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6D68302-39EE-4AC0-A030-973CBFEDDBF7}"/>
              </a:ext>
            </a:extLst>
          </p:cNvPr>
          <p:cNvSpPr txBox="1"/>
          <p:nvPr/>
        </p:nvSpPr>
        <p:spPr>
          <a:xfrm>
            <a:off x="7651751" y="5851282"/>
            <a:ext cx="2119313" cy="549275"/>
          </a:xfrm>
          <a:prstGeom prst="rect">
            <a:avLst/>
          </a:prstGeom>
          <a:ln w="24384">
            <a:solidFill>
              <a:srgbClr val="122B6A"/>
            </a:solidFill>
          </a:ln>
        </p:spPr>
        <p:txBody>
          <a:bodyPr lIns="0" tIns="37514" rIns="0" bIns="0">
            <a:spAutoFit/>
          </a:bodyPr>
          <a:lstStyle>
            <a:lvl1pPr marL="84138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s-PE" altLang="es-PE" sz="1600">
                <a:solidFill>
                  <a:srgbClr val="17347C"/>
                </a:solidFill>
              </a:rPr>
              <a:t>Producto, servicio o  resultado único</a:t>
            </a:r>
            <a:endParaRPr lang="es-PE" altLang="es-PE" sz="160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2755B51-1D7E-4A0B-BB20-B25428B9E5B6}"/>
              </a:ext>
            </a:extLst>
          </p:cNvPr>
          <p:cNvSpPr txBox="1"/>
          <p:nvPr/>
        </p:nvSpPr>
        <p:spPr>
          <a:xfrm>
            <a:off x="2809875" y="5895731"/>
            <a:ext cx="1366838" cy="293688"/>
          </a:xfrm>
          <a:prstGeom prst="rect">
            <a:avLst/>
          </a:prstGeom>
          <a:ln w="24384">
            <a:solidFill>
              <a:srgbClr val="3D9B70"/>
            </a:solidFill>
          </a:ln>
        </p:spPr>
        <p:txBody>
          <a:bodyPr lIns="0" tIns="37514" rIns="0" bIns="0">
            <a:spAutoFit/>
          </a:bodyPr>
          <a:lstStyle/>
          <a:p>
            <a:pPr marL="84994">
              <a:spcBef>
                <a:spcPts val="295"/>
              </a:spcBef>
              <a:defRPr/>
            </a:pPr>
            <a:r>
              <a:rPr sz="1662" spc="-23" dirty="0">
                <a:solidFill>
                  <a:srgbClr val="17347C"/>
                </a:solidFill>
                <a:latin typeface="Arial"/>
                <a:cs typeface="Arial"/>
              </a:rPr>
              <a:t>Temporal</a:t>
            </a:r>
            <a:endParaRPr sz="1662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722ADD7-4E3A-4887-B579-24BB350DD1CD}"/>
              </a:ext>
            </a:extLst>
          </p:cNvPr>
          <p:cNvSpPr/>
          <p:nvPr/>
        </p:nvSpPr>
        <p:spPr>
          <a:xfrm>
            <a:off x="2809876" y="4135195"/>
            <a:ext cx="1330325" cy="159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9C27F35-BD93-420C-93D5-5AA7A6D30C1A}"/>
              </a:ext>
            </a:extLst>
          </p:cNvPr>
          <p:cNvSpPr txBox="1"/>
          <p:nvPr/>
        </p:nvSpPr>
        <p:spPr>
          <a:xfrm>
            <a:off x="4937125" y="5836994"/>
            <a:ext cx="1727200" cy="550862"/>
          </a:xfrm>
          <a:prstGeom prst="rect">
            <a:avLst/>
          </a:prstGeom>
          <a:ln w="24383">
            <a:solidFill>
              <a:srgbClr val="77B7E7"/>
            </a:solidFill>
          </a:ln>
        </p:spPr>
        <p:txBody>
          <a:bodyPr lIns="0" tIns="38686" rIns="0" bIns="0">
            <a:spAutoFit/>
          </a:bodyPr>
          <a:lstStyle/>
          <a:p>
            <a:pPr marL="85581">
              <a:spcBef>
                <a:spcPts val="305"/>
              </a:spcBef>
              <a:defRPr/>
            </a:pPr>
            <a:r>
              <a:rPr sz="1662" dirty="0">
                <a:solidFill>
                  <a:srgbClr val="17347C"/>
                </a:solidFill>
                <a:latin typeface="Arial"/>
                <a:cs typeface="Arial"/>
              </a:rPr>
              <a:t>Elaboración</a:t>
            </a:r>
            <a:endParaRPr sz="1662">
              <a:latin typeface="Arial"/>
              <a:cs typeface="Arial"/>
            </a:endParaRPr>
          </a:p>
          <a:p>
            <a:pPr marL="85581">
              <a:defRPr/>
            </a:pPr>
            <a:r>
              <a:rPr sz="1662" dirty="0">
                <a:solidFill>
                  <a:srgbClr val="17347C"/>
                </a:solidFill>
                <a:latin typeface="Arial"/>
                <a:cs typeface="Arial"/>
              </a:rPr>
              <a:t>progresiva</a:t>
            </a:r>
            <a:endParaRPr sz="1662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E6CE2C1-3D88-42BB-8BB7-7F882DF2796D}"/>
              </a:ext>
            </a:extLst>
          </p:cNvPr>
          <p:cNvSpPr/>
          <p:nvPr/>
        </p:nvSpPr>
        <p:spPr>
          <a:xfrm>
            <a:off x="4937126" y="4109794"/>
            <a:ext cx="1636713" cy="16430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5BBF5BC-EF62-44F9-8BAD-B6108DDE5082}"/>
              </a:ext>
            </a:extLst>
          </p:cNvPr>
          <p:cNvSpPr txBox="1"/>
          <p:nvPr/>
        </p:nvSpPr>
        <p:spPr>
          <a:xfrm>
            <a:off x="4346576" y="4586045"/>
            <a:ext cx="434975" cy="865187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 marL="11723">
              <a:spcBef>
                <a:spcPts val="92"/>
              </a:spcBef>
              <a:defRPr/>
            </a:pPr>
            <a:r>
              <a:rPr sz="5539" dirty="0">
                <a:solidFill>
                  <a:srgbClr val="17347C"/>
                </a:solidFill>
                <a:latin typeface="Arial"/>
                <a:cs typeface="Arial"/>
              </a:rPr>
              <a:t>+</a:t>
            </a:r>
            <a:endParaRPr sz="5539">
              <a:latin typeface="Arial"/>
              <a:cs typeface="Arial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DA8A53D-8349-4F55-976E-C666143F6EE6}"/>
              </a:ext>
            </a:extLst>
          </p:cNvPr>
          <p:cNvSpPr/>
          <p:nvPr/>
        </p:nvSpPr>
        <p:spPr>
          <a:xfrm>
            <a:off x="6707189" y="4824169"/>
            <a:ext cx="757237" cy="214312"/>
          </a:xfrm>
          <a:custGeom>
            <a:avLst/>
            <a:gdLst/>
            <a:ahLst/>
            <a:cxnLst/>
            <a:rect l="l" t="t" r="r" b="b"/>
            <a:pathLst>
              <a:path w="819150" h="233045">
                <a:moveTo>
                  <a:pt x="774492" y="89622"/>
                </a:moveTo>
                <a:lnTo>
                  <a:pt x="767461" y="89622"/>
                </a:lnTo>
                <a:lnTo>
                  <a:pt x="767714" y="141438"/>
                </a:lnTo>
                <a:lnTo>
                  <a:pt x="671860" y="141945"/>
                </a:lnTo>
                <a:lnTo>
                  <a:pt x="599439" y="184745"/>
                </a:lnTo>
                <a:lnTo>
                  <a:pt x="591796" y="191603"/>
                </a:lnTo>
                <a:lnTo>
                  <a:pt x="587533" y="200556"/>
                </a:lnTo>
                <a:lnTo>
                  <a:pt x="586938" y="210462"/>
                </a:lnTo>
                <a:lnTo>
                  <a:pt x="590295" y="220178"/>
                </a:lnTo>
                <a:lnTo>
                  <a:pt x="597153" y="227822"/>
                </a:lnTo>
                <a:lnTo>
                  <a:pt x="606107" y="232084"/>
                </a:lnTo>
                <a:lnTo>
                  <a:pt x="616013" y="232679"/>
                </a:lnTo>
                <a:lnTo>
                  <a:pt x="625728" y="229322"/>
                </a:lnTo>
                <a:lnTo>
                  <a:pt x="819022" y="115276"/>
                </a:lnTo>
                <a:lnTo>
                  <a:pt x="774492" y="89622"/>
                </a:lnTo>
                <a:close/>
              </a:path>
              <a:path w="819150" h="233045">
                <a:moveTo>
                  <a:pt x="671589" y="90129"/>
                </a:moveTo>
                <a:lnTo>
                  <a:pt x="0" y="93686"/>
                </a:lnTo>
                <a:lnTo>
                  <a:pt x="253" y="145502"/>
                </a:lnTo>
                <a:lnTo>
                  <a:pt x="671860" y="141945"/>
                </a:lnTo>
                <a:lnTo>
                  <a:pt x="716107" y="115796"/>
                </a:lnTo>
                <a:lnTo>
                  <a:pt x="671589" y="90129"/>
                </a:lnTo>
                <a:close/>
              </a:path>
              <a:path w="819150" h="233045">
                <a:moveTo>
                  <a:pt x="716107" y="115796"/>
                </a:moveTo>
                <a:lnTo>
                  <a:pt x="671860" y="141945"/>
                </a:lnTo>
                <a:lnTo>
                  <a:pt x="767714" y="141438"/>
                </a:lnTo>
                <a:lnTo>
                  <a:pt x="767698" y="138009"/>
                </a:lnTo>
                <a:lnTo>
                  <a:pt x="754633" y="138009"/>
                </a:lnTo>
                <a:lnTo>
                  <a:pt x="716107" y="115796"/>
                </a:lnTo>
                <a:close/>
              </a:path>
              <a:path w="819150" h="233045">
                <a:moveTo>
                  <a:pt x="754379" y="93178"/>
                </a:moveTo>
                <a:lnTo>
                  <a:pt x="716107" y="115796"/>
                </a:lnTo>
                <a:lnTo>
                  <a:pt x="754633" y="138009"/>
                </a:lnTo>
                <a:lnTo>
                  <a:pt x="754379" y="93178"/>
                </a:lnTo>
                <a:close/>
              </a:path>
              <a:path w="819150" h="233045">
                <a:moveTo>
                  <a:pt x="767478" y="93178"/>
                </a:moveTo>
                <a:lnTo>
                  <a:pt x="754379" y="93178"/>
                </a:lnTo>
                <a:lnTo>
                  <a:pt x="754633" y="138009"/>
                </a:lnTo>
                <a:lnTo>
                  <a:pt x="767698" y="138009"/>
                </a:lnTo>
                <a:lnTo>
                  <a:pt x="767478" y="93178"/>
                </a:lnTo>
                <a:close/>
              </a:path>
              <a:path w="819150" h="233045">
                <a:moveTo>
                  <a:pt x="767461" y="89622"/>
                </a:moveTo>
                <a:lnTo>
                  <a:pt x="671589" y="90129"/>
                </a:lnTo>
                <a:lnTo>
                  <a:pt x="716107" y="115796"/>
                </a:lnTo>
                <a:lnTo>
                  <a:pt x="754379" y="93178"/>
                </a:lnTo>
                <a:lnTo>
                  <a:pt x="767478" y="93178"/>
                </a:lnTo>
                <a:lnTo>
                  <a:pt x="767461" y="89622"/>
                </a:lnTo>
                <a:close/>
              </a:path>
              <a:path w="819150" h="233045">
                <a:moveTo>
                  <a:pt x="614816" y="0"/>
                </a:moveTo>
                <a:lnTo>
                  <a:pt x="604916" y="690"/>
                </a:lnTo>
                <a:lnTo>
                  <a:pt x="595993" y="5048"/>
                </a:lnTo>
                <a:lnTo>
                  <a:pt x="589152" y="12787"/>
                </a:lnTo>
                <a:lnTo>
                  <a:pt x="585908" y="22500"/>
                </a:lnTo>
                <a:lnTo>
                  <a:pt x="586628" y="32392"/>
                </a:lnTo>
                <a:lnTo>
                  <a:pt x="590992" y="41308"/>
                </a:lnTo>
                <a:lnTo>
                  <a:pt x="598677" y="48093"/>
                </a:lnTo>
                <a:lnTo>
                  <a:pt x="671589" y="90129"/>
                </a:lnTo>
                <a:lnTo>
                  <a:pt x="774492" y="89622"/>
                </a:lnTo>
                <a:lnTo>
                  <a:pt x="624586" y="3262"/>
                </a:lnTo>
                <a:lnTo>
                  <a:pt x="6148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A65AC4B-6AA9-4A61-B1D3-0A7AB7247222}"/>
              </a:ext>
            </a:extLst>
          </p:cNvPr>
          <p:cNvSpPr/>
          <p:nvPr/>
        </p:nvSpPr>
        <p:spPr>
          <a:xfrm>
            <a:off x="2565400" y="2379420"/>
            <a:ext cx="1428750" cy="1525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BB7A0B4-7CBC-4344-8810-A0937D909FA5}"/>
              </a:ext>
            </a:extLst>
          </p:cNvPr>
          <p:cNvSpPr txBox="1"/>
          <p:nvPr/>
        </p:nvSpPr>
        <p:spPr>
          <a:xfrm>
            <a:off x="2770188" y="2955682"/>
            <a:ext cx="971550" cy="239713"/>
          </a:xfrm>
          <a:prstGeom prst="rect">
            <a:avLst/>
          </a:prstGeom>
        </p:spPr>
        <p:txBody>
          <a:bodyPr lIns="0" tIns="12895" rIns="0" bIns="0">
            <a:spAutoFit/>
          </a:bodyPr>
          <a:lstStyle/>
          <a:p>
            <a:pPr marL="11723">
              <a:spcBef>
                <a:spcPts val="102"/>
              </a:spcBef>
              <a:defRPr/>
            </a:pPr>
            <a:r>
              <a:rPr sz="1477" b="1" i="1" spc="-5" dirty="0">
                <a:solidFill>
                  <a:srgbClr val="17347C"/>
                </a:solidFill>
                <a:latin typeface="Arial"/>
                <a:cs typeface="Arial"/>
              </a:rPr>
              <a:t>¡Recordar!</a:t>
            </a:r>
            <a:endParaRPr sz="1477">
              <a:latin typeface="Arial"/>
              <a:cs typeface="Arial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DA851CA8-D1B0-4625-990F-351FDEEC36CF}"/>
              </a:ext>
            </a:extLst>
          </p:cNvPr>
          <p:cNvSpPr/>
          <p:nvPr/>
        </p:nvSpPr>
        <p:spPr>
          <a:xfrm>
            <a:off x="4225926" y="2527057"/>
            <a:ext cx="5584825" cy="1249363"/>
          </a:xfrm>
          <a:custGeom>
            <a:avLst/>
            <a:gdLst/>
            <a:ahLst/>
            <a:cxnLst/>
            <a:rect l="l" t="t" r="r" b="b"/>
            <a:pathLst>
              <a:path w="6050280" h="1353820">
                <a:moveTo>
                  <a:pt x="0" y="225551"/>
                </a:moveTo>
                <a:lnTo>
                  <a:pt x="4581" y="180090"/>
                </a:lnTo>
                <a:lnTo>
                  <a:pt x="17722" y="137749"/>
                </a:lnTo>
                <a:lnTo>
                  <a:pt x="38515" y="99435"/>
                </a:lnTo>
                <a:lnTo>
                  <a:pt x="66055" y="66055"/>
                </a:lnTo>
                <a:lnTo>
                  <a:pt x="99435" y="38515"/>
                </a:lnTo>
                <a:lnTo>
                  <a:pt x="137749" y="17722"/>
                </a:lnTo>
                <a:lnTo>
                  <a:pt x="180090" y="4581"/>
                </a:lnTo>
                <a:lnTo>
                  <a:pt x="225551" y="0"/>
                </a:lnTo>
                <a:lnTo>
                  <a:pt x="5824728" y="0"/>
                </a:lnTo>
                <a:lnTo>
                  <a:pt x="5870189" y="4581"/>
                </a:lnTo>
                <a:lnTo>
                  <a:pt x="5912530" y="17722"/>
                </a:lnTo>
                <a:lnTo>
                  <a:pt x="5950844" y="38515"/>
                </a:lnTo>
                <a:lnTo>
                  <a:pt x="5984224" y="66055"/>
                </a:lnTo>
                <a:lnTo>
                  <a:pt x="6011764" y="99435"/>
                </a:lnTo>
                <a:lnTo>
                  <a:pt x="6032557" y="137749"/>
                </a:lnTo>
                <a:lnTo>
                  <a:pt x="6045698" y="180090"/>
                </a:lnTo>
                <a:lnTo>
                  <a:pt x="6050280" y="225551"/>
                </a:lnTo>
                <a:lnTo>
                  <a:pt x="6050280" y="1127760"/>
                </a:lnTo>
                <a:lnTo>
                  <a:pt x="6045698" y="1173221"/>
                </a:lnTo>
                <a:lnTo>
                  <a:pt x="6032557" y="1215562"/>
                </a:lnTo>
                <a:lnTo>
                  <a:pt x="6011764" y="1253876"/>
                </a:lnTo>
                <a:lnTo>
                  <a:pt x="5984224" y="1287256"/>
                </a:lnTo>
                <a:lnTo>
                  <a:pt x="5950844" y="1314796"/>
                </a:lnTo>
                <a:lnTo>
                  <a:pt x="5912530" y="1335589"/>
                </a:lnTo>
                <a:lnTo>
                  <a:pt x="5870189" y="1348730"/>
                </a:lnTo>
                <a:lnTo>
                  <a:pt x="5824728" y="1353312"/>
                </a:lnTo>
                <a:lnTo>
                  <a:pt x="225551" y="1353312"/>
                </a:lnTo>
                <a:lnTo>
                  <a:pt x="180090" y="1348730"/>
                </a:lnTo>
                <a:lnTo>
                  <a:pt x="137749" y="1335589"/>
                </a:lnTo>
                <a:lnTo>
                  <a:pt x="99435" y="1314796"/>
                </a:lnTo>
                <a:lnTo>
                  <a:pt x="66055" y="1287256"/>
                </a:lnTo>
                <a:lnTo>
                  <a:pt x="38515" y="1253876"/>
                </a:lnTo>
                <a:lnTo>
                  <a:pt x="17722" y="1215562"/>
                </a:lnTo>
                <a:lnTo>
                  <a:pt x="4581" y="1173221"/>
                </a:lnTo>
                <a:lnTo>
                  <a:pt x="0" y="1127760"/>
                </a:lnTo>
                <a:lnTo>
                  <a:pt x="0" y="225551"/>
                </a:lnTo>
                <a:close/>
              </a:path>
            </a:pathLst>
          </a:custGeom>
          <a:ln w="39624">
            <a:solidFill>
              <a:srgbClr val="FF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2D8A3FE-0D09-4661-B2FB-4FC6D6BA1BE5}"/>
              </a:ext>
            </a:extLst>
          </p:cNvPr>
          <p:cNvSpPr txBox="1"/>
          <p:nvPr/>
        </p:nvSpPr>
        <p:spPr>
          <a:xfrm>
            <a:off x="4359275" y="2711206"/>
            <a:ext cx="5316538" cy="863600"/>
          </a:xfrm>
          <a:prstGeom prst="rect">
            <a:avLst/>
          </a:prstGeom>
        </p:spPr>
        <p:txBody>
          <a:bodyPr lIns="0" tIns="10551" rIns="0" bIns="0">
            <a:spAutoFit/>
          </a:bodyPr>
          <a:lstStyle>
            <a:lvl1pPr marL="11113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ts val="88"/>
              </a:spcBef>
            </a:pPr>
            <a:r>
              <a:rPr lang="es-PE" altLang="es-PE" sz="1800">
                <a:solidFill>
                  <a:srgbClr val="161616"/>
                </a:solidFill>
              </a:rPr>
              <a:t>Un proyecto es un esfuerzo temporal que se lleva  a cabo para crear un producto, servicio o resultado  único.</a:t>
            </a:r>
            <a:endParaRPr lang="es-PE" altLang="es-PE" sz="1800"/>
          </a:p>
        </p:txBody>
      </p:sp>
    </p:spTree>
    <p:extLst>
      <p:ext uri="{BB962C8B-B14F-4D97-AF65-F5344CB8AC3E}">
        <p14:creationId xmlns:p14="http://schemas.microsoft.com/office/powerpoint/2010/main" val="1958678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A96C72-B072-4895-B338-C72F987736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spc="-5" dirty="0"/>
              <a:t>¿Qué </a:t>
            </a:r>
            <a:r>
              <a:rPr lang="es-PE" spc="-9" dirty="0"/>
              <a:t>es </a:t>
            </a:r>
            <a:r>
              <a:rPr lang="es-PE" spc="-5" dirty="0"/>
              <a:t>un</a:t>
            </a:r>
            <a:r>
              <a:rPr lang="es-PE" spc="14" dirty="0"/>
              <a:t> </a:t>
            </a:r>
            <a:r>
              <a:rPr lang="es-PE" spc="-9" dirty="0"/>
              <a:t>Proyecto?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FF8CDE-F9C4-4528-87A5-EF5335601B1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7303129-7727-48EC-8167-4721C6462916}"/>
              </a:ext>
            </a:extLst>
          </p:cNvPr>
          <p:cNvSpPr txBox="1"/>
          <p:nvPr/>
        </p:nvSpPr>
        <p:spPr>
          <a:xfrm>
            <a:off x="2136287" y="1966303"/>
            <a:ext cx="1676400" cy="379413"/>
          </a:xfrm>
          <a:prstGeom prst="rect">
            <a:avLst/>
          </a:prstGeom>
        </p:spPr>
        <p:txBody>
          <a:bodyPr lIns="0" tIns="10551" rIns="0" bIns="0">
            <a:spAutoFit/>
          </a:bodyPr>
          <a:lstStyle/>
          <a:p>
            <a:pPr marL="329427" indent="-317703">
              <a:spcBef>
                <a:spcPts val="83"/>
              </a:spcBef>
              <a:buClr>
                <a:srgbClr val="9999FF"/>
              </a:buClr>
              <a:buFont typeface="Wingdings"/>
              <a:buChar char=""/>
              <a:tabLst>
                <a:tab pos="330013" algn="l"/>
              </a:tabLst>
              <a:defRPr/>
            </a:pPr>
            <a:r>
              <a:rPr sz="2400" spc="-5" dirty="0">
                <a:solidFill>
                  <a:srgbClr val="17347C"/>
                </a:solidFill>
                <a:latin typeface="Arial"/>
                <a:cs typeface="Arial"/>
              </a:rPr>
              <a:t>Ejemplos: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309A4D3-DE53-43C8-91C0-B66ACD726E7D}"/>
              </a:ext>
            </a:extLst>
          </p:cNvPr>
          <p:cNvSpPr txBox="1"/>
          <p:nvPr/>
        </p:nvSpPr>
        <p:spPr>
          <a:xfrm>
            <a:off x="3272937" y="3758590"/>
            <a:ext cx="1214438" cy="443316"/>
          </a:xfrm>
          <a:prstGeom prst="rect">
            <a:avLst/>
          </a:prstGeom>
        </p:spPr>
        <p:txBody>
          <a:bodyPr lIns="0" tIns="12309" rIns="0" bIns="0">
            <a:spAutoFit/>
          </a:bodyPr>
          <a:lstStyle>
            <a:lvl1pPr marL="11113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s-PE" altLang="es-PE" sz="1400">
                <a:solidFill>
                  <a:srgbClr val="17347C"/>
                </a:solidFill>
              </a:rPr>
              <a:t>Proyecto: Gas  de Camisea</a:t>
            </a:r>
            <a:endParaRPr lang="es-PE" altLang="es-PE" sz="140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6EDDEA4-F8B4-4A1E-BCD7-06190597E91F}"/>
              </a:ext>
            </a:extLst>
          </p:cNvPr>
          <p:cNvSpPr txBox="1"/>
          <p:nvPr/>
        </p:nvSpPr>
        <p:spPr>
          <a:xfrm>
            <a:off x="5546237" y="3782403"/>
            <a:ext cx="877888" cy="468313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1477" spc="-5" dirty="0">
                <a:solidFill>
                  <a:srgbClr val="17347C"/>
                </a:solidFill>
                <a:latin typeface="Arial"/>
                <a:cs typeface="Arial"/>
              </a:rPr>
              <a:t>Proyecto:</a:t>
            </a:r>
            <a:endParaRPr sz="1477">
              <a:latin typeface="Arial"/>
              <a:cs typeface="Arial"/>
            </a:endParaRPr>
          </a:p>
          <a:p>
            <a:pPr marL="11723">
              <a:defRPr/>
            </a:pPr>
            <a:r>
              <a:rPr sz="1477" spc="-5" dirty="0">
                <a:solidFill>
                  <a:srgbClr val="17347C"/>
                </a:solidFill>
                <a:latin typeface="Arial"/>
                <a:cs typeface="Arial"/>
              </a:rPr>
              <a:t>Iphone</a:t>
            </a:r>
            <a:r>
              <a:rPr sz="1477" spc="-69" dirty="0">
                <a:solidFill>
                  <a:srgbClr val="17347C"/>
                </a:solidFill>
                <a:latin typeface="Arial"/>
                <a:cs typeface="Arial"/>
              </a:rPr>
              <a:t> </a:t>
            </a:r>
            <a:r>
              <a:rPr sz="1477" spc="-5" dirty="0">
                <a:solidFill>
                  <a:srgbClr val="17347C"/>
                </a:solidFill>
                <a:latin typeface="Arial"/>
                <a:cs typeface="Arial"/>
              </a:rPr>
              <a:t>5S</a:t>
            </a:r>
            <a:endParaRPr sz="1477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51E73FF-8BB7-4695-AD72-338893A87668}"/>
              </a:ext>
            </a:extLst>
          </p:cNvPr>
          <p:cNvSpPr/>
          <p:nvPr/>
        </p:nvSpPr>
        <p:spPr>
          <a:xfrm>
            <a:off x="7041662" y="2456841"/>
            <a:ext cx="1862138" cy="1220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CAAD5AD-72F6-4AA8-A8AD-EE7F36385067}"/>
              </a:ext>
            </a:extLst>
          </p:cNvPr>
          <p:cNvSpPr txBox="1"/>
          <p:nvPr/>
        </p:nvSpPr>
        <p:spPr>
          <a:xfrm>
            <a:off x="7216287" y="3741127"/>
            <a:ext cx="1466850" cy="443316"/>
          </a:xfrm>
          <a:prstGeom prst="rect">
            <a:avLst/>
          </a:prstGeom>
        </p:spPr>
        <p:txBody>
          <a:bodyPr lIns="0" tIns="12309" rIns="0" bIns="0">
            <a:spAutoFit/>
          </a:bodyPr>
          <a:lstStyle>
            <a:lvl1pPr marL="11113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s-PE" altLang="es-PE" sz="1400">
                <a:solidFill>
                  <a:srgbClr val="17347C"/>
                </a:solidFill>
              </a:rPr>
              <a:t>Proyecto: Tren  Eléctrico de Lima</a:t>
            </a:r>
            <a:endParaRPr lang="es-PE" altLang="es-PE" sz="140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66D9D0D-6CB8-44D9-8AD6-A47F35DCF116}"/>
              </a:ext>
            </a:extLst>
          </p:cNvPr>
          <p:cNvSpPr/>
          <p:nvPr/>
        </p:nvSpPr>
        <p:spPr>
          <a:xfrm>
            <a:off x="3120537" y="2461603"/>
            <a:ext cx="1608138" cy="120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E802A16-36F7-4D12-BD88-4FABB468B17A}"/>
              </a:ext>
            </a:extLst>
          </p:cNvPr>
          <p:cNvSpPr/>
          <p:nvPr/>
        </p:nvSpPr>
        <p:spPr>
          <a:xfrm>
            <a:off x="3904763" y="4398352"/>
            <a:ext cx="1482725" cy="1479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D4C4903-B77D-498C-9718-87B46E9217FE}"/>
              </a:ext>
            </a:extLst>
          </p:cNvPr>
          <p:cNvSpPr txBox="1"/>
          <p:nvPr/>
        </p:nvSpPr>
        <p:spPr>
          <a:xfrm>
            <a:off x="3817451" y="5949340"/>
            <a:ext cx="1990725" cy="468312"/>
          </a:xfrm>
          <a:prstGeom prst="rect">
            <a:avLst/>
          </a:prstGeom>
        </p:spPr>
        <p:txBody>
          <a:bodyPr lIns="0" tIns="12895" rIns="0" bIns="0">
            <a:spAutoFit/>
          </a:bodyPr>
          <a:lstStyle/>
          <a:p>
            <a:pPr marL="11723">
              <a:spcBef>
                <a:spcPts val="102"/>
              </a:spcBef>
              <a:defRPr/>
            </a:pPr>
            <a:r>
              <a:rPr sz="1477" spc="-5" dirty="0">
                <a:solidFill>
                  <a:srgbClr val="17347C"/>
                </a:solidFill>
                <a:latin typeface="Arial"/>
                <a:cs typeface="Arial"/>
              </a:rPr>
              <a:t>Proyecto:</a:t>
            </a:r>
            <a:r>
              <a:rPr sz="1477" spc="-14" dirty="0">
                <a:solidFill>
                  <a:srgbClr val="17347C"/>
                </a:solidFill>
                <a:latin typeface="Arial"/>
                <a:cs typeface="Arial"/>
              </a:rPr>
              <a:t> </a:t>
            </a:r>
            <a:r>
              <a:rPr sz="1477" dirty="0">
                <a:solidFill>
                  <a:srgbClr val="17347C"/>
                </a:solidFill>
                <a:latin typeface="Arial"/>
                <a:cs typeface="Arial"/>
              </a:rPr>
              <a:t>Edificio</a:t>
            </a:r>
            <a:endParaRPr sz="1477">
              <a:latin typeface="Arial"/>
              <a:cs typeface="Arial"/>
            </a:endParaRPr>
          </a:p>
          <a:p>
            <a:pPr marL="11723">
              <a:defRPr/>
            </a:pPr>
            <a:r>
              <a:rPr sz="1477" dirty="0">
                <a:solidFill>
                  <a:srgbClr val="17347C"/>
                </a:solidFill>
                <a:latin typeface="Arial"/>
                <a:cs typeface="Arial"/>
              </a:rPr>
              <a:t>Multifamiliar</a:t>
            </a:r>
            <a:r>
              <a:rPr sz="1477" spc="-92" dirty="0">
                <a:solidFill>
                  <a:srgbClr val="17347C"/>
                </a:solidFill>
                <a:latin typeface="Arial"/>
                <a:cs typeface="Arial"/>
              </a:rPr>
              <a:t> </a:t>
            </a:r>
            <a:r>
              <a:rPr sz="1477" spc="-5" dirty="0">
                <a:solidFill>
                  <a:srgbClr val="17347C"/>
                </a:solidFill>
                <a:latin typeface="Arial"/>
                <a:cs typeface="Arial"/>
              </a:rPr>
              <a:t>MiVivienda</a:t>
            </a:r>
            <a:endParaRPr sz="1477">
              <a:latin typeface="Arial"/>
              <a:cs typeface="Arial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3C8C654-4BB1-4201-A746-4CB1D08FB0A4}"/>
              </a:ext>
            </a:extLst>
          </p:cNvPr>
          <p:cNvSpPr/>
          <p:nvPr/>
        </p:nvSpPr>
        <p:spPr>
          <a:xfrm>
            <a:off x="6509851" y="4617427"/>
            <a:ext cx="1785937" cy="1150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2B5D2BC-0911-4E9F-970D-56DE70A445F3}"/>
              </a:ext>
            </a:extLst>
          </p:cNvPr>
          <p:cNvSpPr txBox="1"/>
          <p:nvPr/>
        </p:nvSpPr>
        <p:spPr>
          <a:xfrm>
            <a:off x="6584463" y="5828691"/>
            <a:ext cx="1711325" cy="466725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1477" spc="-5" dirty="0">
                <a:solidFill>
                  <a:srgbClr val="17347C"/>
                </a:solidFill>
                <a:latin typeface="Arial"/>
                <a:cs typeface="Arial"/>
              </a:rPr>
              <a:t>Proyecto:</a:t>
            </a:r>
            <a:r>
              <a:rPr sz="1477" spc="-9" dirty="0">
                <a:solidFill>
                  <a:srgbClr val="17347C"/>
                </a:solidFill>
                <a:latin typeface="Arial"/>
                <a:cs typeface="Arial"/>
              </a:rPr>
              <a:t> </a:t>
            </a:r>
            <a:r>
              <a:rPr sz="1477" spc="-5" dirty="0">
                <a:solidFill>
                  <a:srgbClr val="17347C"/>
                </a:solidFill>
                <a:latin typeface="Arial"/>
                <a:cs typeface="Arial"/>
              </a:rPr>
              <a:t>DNI</a:t>
            </a:r>
            <a:endParaRPr sz="1477">
              <a:latin typeface="Arial"/>
              <a:cs typeface="Arial"/>
            </a:endParaRPr>
          </a:p>
          <a:p>
            <a:pPr marL="11723">
              <a:defRPr/>
            </a:pPr>
            <a:r>
              <a:rPr sz="1477" dirty="0">
                <a:solidFill>
                  <a:srgbClr val="17347C"/>
                </a:solidFill>
                <a:latin typeface="Arial"/>
                <a:cs typeface="Arial"/>
              </a:rPr>
              <a:t>Electrónico</a:t>
            </a:r>
            <a:r>
              <a:rPr sz="1477" spc="-97" dirty="0">
                <a:solidFill>
                  <a:srgbClr val="17347C"/>
                </a:solidFill>
                <a:latin typeface="Arial"/>
                <a:cs typeface="Arial"/>
              </a:rPr>
              <a:t> </a:t>
            </a:r>
            <a:r>
              <a:rPr sz="1477" spc="-5" dirty="0">
                <a:solidFill>
                  <a:srgbClr val="17347C"/>
                </a:solidFill>
                <a:latin typeface="Arial"/>
                <a:cs typeface="Arial"/>
              </a:rPr>
              <a:t>Peruano</a:t>
            </a:r>
            <a:endParaRPr sz="1477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A02A0FF-E477-41BC-B086-B677EAACE29A}"/>
              </a:ext>
            </a:extLst>
          </p:cNvPr>
          <p:cNvSpPr/>
          <p:nvPr/>
        </p:nvSpPr>
        <p:spPr>
          <a:xfrm>
            <a:off x="5471626" y="2271103"/>
            <a:ext cx="903287" cy="1484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</p:spTree>
    <p:extLst>
      <p:ext uri="{BB962C8B-B14F-4D97-AF65-F5344CB8AC3E}">
        <p14:creationId xmlns:p14="http://schemas.microsoft.com/office/powerpoint/2010/main" val="84921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05DE90-DAB4-4EED-BD86-C0D04EBFC1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87179"/>
            <a:ext cx="7443122" cy="477331"/>
          </a:xfrm>
        </p:spPr>
        <p:txBody>
          <a:bodyPr>
            <a:normAutofit/>
          </a:bodyPr>
          <a:lstStyle/>
          <a:p>
            <a:r>
              <a:rPr lang="es-PE" dirty="0"/>
              <a:t>¿Qué es la Dirección de Proyectos?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68D49C-E9D4-49A1-854F-E81138E116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PE" dirty="0"/>
              <a:t>Gestión De Proyectos De TI </a:t>
            </a:r>
          </a:p>
          <a:p>
            <a:endParaRPr lang="es-PE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83418D-AA23-435F-A47D-88AEC3A3E1C2}"/>
              </a:ext>
            </a:extLst>
          </p:cNvPr>
          <p:cNvSpPr/>
          <p:nvPr/>
        </p:nvSpPr>
        <p:spPr>
          <a:xfrm>
            <a:off x="3372462" y="2854448"/>
            <a:ext cx="6353175" cy="1789112"/>
          </a:xfrm>
          <a:custGeom>
            <a:avLst/>
            <a:gdLst/>
            <a:ahLst/>
            <a:cxnLst/>
            <a:rect l="l" t="t" r="r" b="b"/>
            <a:pathLst>
              <a:path w="6882765" h="1938654">
                <a:moveTo>
                  <a:pt x="0" y="1938527"/>
                </a:moveTo>
                <a:lnTo>
                  <a:pt x="6882383" y="1938527"/>
                </a:lnTo>
                <a:lnTo>
                  <a:pt x="6882383" y="0"/>
                </a:lnTo>
                <a:lnTo>
                  <a:pt x="0" y="0"/>
                </a:lnTo>
                <a:lnTo>
                  <a:pt x="0" y="1938527"/>
                </a:lnTo>
                <a:close/>
              </a:path>
            </a:pathLst>
          </a:custGeom>
          <a:ln w="24384">
            <a:solidFill>
              <a:srgbClr val="FF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5C17EB-CED1-4BC5-95F2-03D810D44DB4}"/>
              </a:ext>
            </a:extLst>
          </p:cNvPr>
          <p:cNvSpPr txBox="1"/>
          <p:nvPr/>
        </p:nvSpPr>
        <p:spPr>
          <a:xfrm>
            <a:off x="3456599" y="3552949"/>
            <a:ext cx="5718175" cy="693737"/>
          </a:xfrm>
          <a:prstGeom prst="rect">
            <a:avLst/>
          </a:prstGeom>
        </p:spPr>
        <p:txBody>
          <a:bodyPr lIns="0" tIns="11723" rIns="0" bIns="0">
            <a:spAutoFit/>
          </a:bodyPr>
          <a:lstStyle>
            <a:lvl1pPr>
              <a:tabLst>
                <a:tab pos="1585913" algn="l"/>
                <a:tab pos="1611313" algn="l"/>
                <a:tab pos="2081213" algn="l"/>
                <a:tab pos="2189163" algn="l"/>
                <a:tab pos="3424238" algn="l"/>
                <a:tab pos="3548063" algn="l"/>
                <a:tab pos="4125913" algn="l"/>
                <a:tab pos="4200525" algn="l"/>
                <a:tab pos="46180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1585913" algn="l"/>
                <a:tab pos="1611313" algn="l"/>
                <a:tab pos="2081213" algn="l"/>
                <a:tab pos="2189163" algn="l"/>
                <a:tab pos="3424238" algn="l"/>
                <a:tab pos="3548063" algn="l"/>
                <a:tab pos="4125913" algn="l"/>
                <a:tab pos="4200525" algn="l"/>
                <a:tab pos="46180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1585913" algn="l"/>
                <a:tab pos="1611313" algn="l"/>
                <a:tab pos="2081213" algn="l"/>
                <a:tab pos="2189163" algn="l"/>
                <a:tab pos="3424238" algn="l"/>
                <a:tab pos="3548063" algn="l"/>
                <a:tab pos="4125913" algn="l"/>
                <a:tab pos="4200525" algn="l"/>
                <a:tab pos="46180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1585913" algn="l"/>
                <a:tab pos="1611313" algn="l"/>
                <a:tab pos="2081213" algn="l"/>
                <a:tab pos="2189163" algn="l"/>
                <a:tab pos="3424238" algn="l"/>
                <a:tab pos="3548063" algn="l"/>
                <a:tab pos="4125913" algn="l"/>
                <a:tab pos="4200525" algn="l"/>
                <a:tab pos="46180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1585913" algn="l"/>
                <a:tab pos="1611313" algn="l"/>
                <a:tab pos="2081213" algn="l"/>
                <a:tab pos="2189163" algn="l"/>
                <a:tab pos="3424238" algn="l"/>
                <a:tab pos="3548063" algn="l"/>
                <a:tab pos="4125913" algn="l"/>
                <a:tab pos="4200525" algn="l"/>
                <a:tab pos="46180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85913" algn="l"/>
                <a:tab pos="1611313" algn="l"/>
                <a:tab pos="2081213" algn="l"/>
                <a:tab pos="2189163" algn="l"/>
                <a:tab pos="3424238" algn="l"/>
                <a:tab pos="3548063" algn="l"/>
                <a:tab pos="4125913" algn="l"/>
                <a:tab pos="4200525" algn="l"/>
                <a:tab pos="46180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85913" algn="l"/>
                <a:tab pos="1611313" algn="l"/>
                <a:tab pos="2081213" algn="l"/>
                <a:tab pos="2189163" algn="l"/>
                <a:tab pos="3424238" algn="l"/>
                <a:tab pos="3548063" algn="l"/>
                <a:tab pos="4125913" algn="l"/>
                <a:tab pos="4200525" algn="l"/>
                <a:tab pos="46180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85913" algn="l"/>
                <a:tab pos="1611313" algn="l"/>
                <a:tab pos="2081213" algn="l"/>
                <a:tab pos="2189163" algn="l"/>
                <a:tab pos="3424238" algn="l"/>
                <a:tab pos="3548063" algn="l"/>
                <a:tab pos="4125913" algn="l"/>
                <a:tab pos="4200525" algn="l"/>
                <a:tab pos="46180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85913" algn="l"/>
                <a:tab pos="1611313" algn="l"/>
                <a:tab pos="2081213" algn="l"/>
                <a:tab pos="2189163" algn="l"/>
                <a:tab pos="3424238" algn="l"/>
                <a:tab pos="3548063" algn="l"/>
                <a:tab pos="4125913" algn="l"/>
                <a:tab pos="4200525" algn="l"/>
                <a:tab pos="46180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88"/>
              </a:spcBef>
            </a:pPr>
            <a:r>
              <a:rPr lang="es-PE" altLang="es-PE">
                <a:solidFill>
                  <a:srgbClr val="17347C"/>
                </a:solidFill>
              </a:rPr>
              <a:t>actividades		del		proyecto,		con		la	finalidad  cumplir	o	exceder	las	necesidades</a:t>
            </a:r>
            <a:endParaRPr lang="es-PE" altLang="es-PE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61998B5-C6AA-4AE4-87CD-B8C31700BD9B}"/>
              </a:ext>
            </a:extLst>
          </p:cNvPr>
          <p:cNvSpPr txBox="1"/>
          <p:nvPr/>
        </p:nvSpPr>
        <p:spPr>
          <a:xfrm>
            <a:off x="3456598" y="2878261"/>
            <a:ext cx="6199188" cy="1374775"/>
          </a:xfrm>
          <a:prstGeom prst="rect">
            <a:avLst/>
          </a:prstGeom>
        </p:spPr>
        <p:txBody>
          <a:bodyPr lIns="0" tIns="11723" rIns="0" bIns="0">
            <a:spAutoFit/>
          </a:bodyPr>
          <a:lstStyle>
            <a:lvl1pPr>
              <a:tabLst>
                <a:tab pos="466725" algn="l"/>
                <a:tab pos="823913" algn="l"/>
                <a:tab pos="1963738" algn="l"/>
                <a:tab pos="2212975" algn="l"/>
                <a:tab pos="2416175" algn="l"/>
                <a:tab pos="2663825" algn="l"/>
                <a:tab pos="3843338" algn="l"/>
                <a:tab pos="4679950" algn="l"/>
                <a:tab pos="5351463" algn="l"/>
                <a:tab pos="58245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466725" algn="l"/>
                <a:tab pos="823913" algn="l"/>
                <a:tab pos="1963738" algn="l"/>
                <a:tab pos="2212975" algn="l"/>
                <a:tab pos="2416175" algn="l"/>
                <a:tab pos="2663825" algn="l"/>
                <a:tab pos="3843338" algn="l"/>
                <a:tab pos="4679950" algn="l"/>
                <a:tab pos="5351463" algn="l"/>
                <a:tab pos="58245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466725" algn="l"/>
                <a:tab pos="823913" algn="l"/>
                <a:tab pos="1963738" algn="l"/>
                <a:tab pos="2212975" algn="l"/>
                <a:tab pos="2416175" algn="l"/>
                <a:tab pos="2663825" algn="l"/>
                <a:tab pos="3843338" algn="l"/>
                <a:tab pos="4679950" algn="l"/>
                <a:tab pos="5351463" algn="l"/>
                <a:tab pos="58245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466725" algn="l"/>
                <a:tab pos="823913" algn="l"/>
                <a:tab pos="1963738" algn="l"/>
                <a:tab pos="2212975" algn="l"/>
                <a:tab pos="2416175" algn="l"/>
                <a:tab pos="2663825" algn="l"/>
                <a:tab pos="3843338" algn="l"/>
                <a:tab pos="4679950" algn="l"/>
                <a:tab pos="5351463" algn="l"/>
                <a:tab pos="58245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466725" algn="l"/>
                <a:tab pos="823913" algn="l"/>
                <a:tab pos="1963738" algn="l"/>
                <a:tab pos="2212975" algn="l"/>
                <a:tab pos="2416175" algn="l"/>
                <a:tab pos="2663825" algn="l"/>
                <a:tab pos="3843338" algn="l"/>
                <a:tab pos="4679950" algn="l"/>
                <a:tab pos="5351463" algn="l"/>
                <a:tab pos="58245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823913" algn="l"/>
                <a:tab pos="1963738" algn="l"/>
                <a:tab pos="2212975" algn="l"/>
                <a:tab pos="2416175" algn="l"/>
                <a:tab pos="2663825" algn="l"/>
                <a:tab pos="3843338" algn="l"/>
                <a:tab pos="4679950" algn="l"/>
                <a:tab pos="5351463" algn="l"/>
                <a:tab pos="58245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823913" algn="l"/>
                <a:tab pos="1963738" algn="l"/>
                <a:tab pos="2212975" algn="l"/>
                <a:tab pos="2416175" algn="l"/>
                <a:tab pos="2663825" algn="l"/>
                <a:tab pos="3843338" algn="l"/>
                <a:tab pos="4679950" algn="l"/>
                <a:tab pos="5351463" algn="l"/>
                <a:tab pos="58245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823913" algn="l"/>
                <a:tab pos="1963738" algn="l"/>
                <a:tab pos="2212975" algn="l"/>
                <a:tab pos="2416175" algn="l"/>
                <a:tab pos="2663825" algn="l"/>
                <a:tab pos="3843338" algn="l"/>
                <a:tab pos="4679950" algn="l"/>
                <a:tab pos="5351463" algn="l"/>
                <a:tab pos="58245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823913" algn="l"/>
                <a:tab pos="1963738" algn="l"/>
                <a:tab pos="2212975" algn="l"/>
                <a:tab pos="2416175" algn="l"/>
                <a:tab pos="2663825" algn="l"/>
                <a:tab pos="3843338" algn="l"/>
                <a:tab pos="4679950" algn="l"/>
                <a:tab pos="5351463" algn="l"/>
                <a:tab pos="582453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88"/>
              </a:spcBef>
            </a:pPr>
            <a:r>
              <a:rPr lang="es-PE" altLang="es-PE">
                <a:solidFill>
                  <a:srgbClr val="17347C"/>
                </a:solidFill>
              </a:rPr>
              <a:t>Es	la	aplicación	de	conocimientos,	habilidades,  herramientas	y		técnicas;	aplicadas	a	las</a:t>
            </a:r>
            <a:endParaRPr lang="es-PE" altLang="es-PE"/>
          </a:p>
          <a:p>
            <a:pPr algn="r"/>
            <a:r>
              <a:rPr lang="es-PE" altLang="es-PE">
                <a:solidFill>
                  <a:srgbClr val="17347C"/>
                </a:solidFill>
              </a:rPr>
              <a:t>de</a:t>
            </a:r>
            <a:endParaRPr lang="es-PE" altLang="es-PE"/>
          </a:p>
          <a:p>
            <a:pPr algn="r"/>
            <a:r>
              <a:rPr lang="es-PE" altLang="es-PE">
                <a:solidFill>
                  <a:srgbClr val="17347C"/>
                </a:solidFill>
              </a:rPr>
              <a:t>y</a:t>
            </a:r>
            <a:endParaRPr lang="es-PE" altLang="es-PE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9803207-D38A-4FF4-A286-3100F67A30D8}"/>
              </a:ext>
            </a:extLst>
          </p:cNvPr>
          <p:cNvSpPr txBox="1"/>
          <p:nvPr/>
        </p:nvSpPr>
        <p:spPr>
          <a:xfrm>
            <a:off x="3456598" y="4229224"/>
            <a:ext cx="5868988" cy="352425"/>
          </a:xfrm>
          <a:prstGeom prst="rect">
            <a:avLst/>
          </a:prstGeom>
        </p:spPr>
        <p:txBody>
          <a:bodyPr lIns="0" tIns="11723" rIns="0" bIns="0">
            <a:spAutoFit/>
          </a:bodyPr>
          <a:lstStyle/>
          <a:p>
            <a:pPr>
              <a:spcBef>
                <a:spcPts val="92"/>
              </a:spcBef>
              <a:defRPr/>
            </a:pPr>
            <a:r>
              <a:rPr sz="2215" spc="-5" dirty="0">
                <a:solidFill>
                  <a:srgbClr val="17347C"/>
                </a:solidFill>
                <a:latin typeface="Arial"/>
                <a:cs typeface="Arial"/>
              </a:rPr>
              <a:t>expectativas </a:t>
            </a:r>
            <a:r>
              <a:rPr sz="2215" dirty="0">
                <a:solidFill>
                  <a:srgbClr val="17347C"/>
                </a:solidFill>
                <a:latin typeface="Arial"/>
                <a:cs typeface="Arial"/>
              </a:rPr>
              <a:t>de </a:t>
            </a:r>
            <a:r>
              <a:rPr sz="2215" spc="-5" dirty="0">
                <a:solidFill>
                  <a:srgbClr val="17347C"/>
                </a:solidFill>
                <a:latin typeface="Arial"/>
                <a:cs typeface="Arial"/>
              </a:rPr>
              <a:t>los </a:t>
            </a:r>
            <a:r>
              <a:rPr sz="2215" dirty="0">
                <a:solidFill>
                  <a:srgbClr val="17347C"/>
                </a:solidFill>
                <a:latin typeface="Arial"/>
                <a:cs typeface="Arial"/>
              </a:rPr>
              <a:t>interesados en el</a:t>
            </a:r>
            <a:r>
              <a:rPr sz="2215" spc="-18" dirty="0">
                <a:solidFill>
                  <a:srgbClr val="17347C"/>
                </a:solidFill>
                <a:latin typeface="Arial"/>
                <a:cs typeface="Arial"/>
              </a:rPr>
              <a:t> </a:t>
            </a:r>
            <a:r>
              <a:rPr sz="2215" dirty="0">
                <a:solidFill>
                  <a:srgbClr val="17347C"/>
                </a:solidFill>
                <a:latin typeface="Arial"/>
                <a:cs typeface="Arial"/>
              </a:rPr>
              <a:t>proyecto.</a:t>
            </a:r>
            <a:endParaRPr sz="2215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D2C366F-2DF6-40D6-BACC-897457EECDEB}"/>
              </a:ext>
            </a:extLst>
          </p:cNvPr>
          <p:cNvSpPr/>
          <p:nvPr/>
        </p:nvSpPr>
        <p:spPr>
          <a:xfrm>
            <a:off x="1791311" y="2922711"/>
            <a:ext cx="1428750" cy="1527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F8261C6-431D-44B1-BF2D-AA2F5EEBD3B0}"/>
              </a:ext>
            </a:extLst>
          </p:cNvPr>
          <p:cNvSpPr txBox="1"/>
          <p:nvPr/>
        </p:nvSpPr>
        <p:spPr>
          <a:xfrm>
            <a:off x="1996098" y="3500561"/>
            <a:ext cx="971550" cy="239713"/>
          </a:xfrm>
          <a:prstGeom prst="rect">
            <a:avLst/>
          </a:prstGeom>
        </p:spPr>
        <p:txBody>
          <a:bodyPr lIns="0" tIns="12309" rIns="0" bIns="0">
            <a:spAutoFit/>
          </a:bodyPr>
          <a:lstStyle/>
          <a:p>
            <a:pPr marL="11723">
              <a:spcBef>
                <a:spcPts val="97"/>
              </a:spcBef>
              <a:defRPr/>
            </a:pPr>
            <a:r>
              <a:rPr sz="1477" b="1" i="1" spc="-5" dirty="0">
                <a:solidFill>
                  <a:srgbClr val="17347C"/>
                </a:solidFill>
                <a:latin typeface="Arial"/>
                <a:cs typeface="Arial"/>
              </a:rPr>
              <a:t>¡Recordar!</a:t>
            </a:r>
            <a:endParaRPr sz="1477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37CEBE1-AF60-4426-A62C-348019326FFD}"/>
              </a:ext>
            </a:extLst>
          </p:cNvPr>
          <p:cNvSpPr/>
          <p:nvPr/>
        </p:nvSpPr>
        <p:spPr>
          <a:xfrm>
            <a:off x="7519012" y="4643561"/>
            <a:ext cx="1978025" cy="1978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31"/>
          </a:p>
        </p:txBody>
      </p:sp>
    </p:spTree>
    <p:extLst>
      <p:ext uri="{BB962C8B-B14F-4D97-AF65-F5344CB8AC3E}">
        <p14:creationId xmlns:p14="http://schemas.microsoft.com/office/powerpoint/2010/main" val="1160179442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D2303A14EF9B43A7C463568E04D10C" ma:contentTypeVersion="11" ma:contentTypeDescription="Crear nuevo documento." ma:contentTypeScope="" ma:versionID="0f81435806f86a3fc3367c7472e2e5ec">
  <xsd:schema xmlns:xsd="http://www.w3.org/2001/XMLSchema" xmlns:xs="http://www.w3.org/2001/XMLSchema" xmlns:p="http://schemas.microsoft.com/office/2006/metadata/properties" xmlns:ns3="92f665f1-379d-4402-bd07-afabc33bff16" xmlns:ns4="b2f1b6dc-0811-4178-b44e-61abc6c46c0b" targetNamespace="http://schemas.microsoft.com/office/2006/metadata/properties" ma:root="true" ma:fieldsID="6abce332dc5dd6c3cefa26a5ce9b81db" ns3:_="" ns4:_="">
    <xsd:import namespace="92f665f1-379d-4402-bd07-afabc33bff16"/>
    <xsd:import namespace="b2f1b6dc-0811-4178-b44e-61abc6c46c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665f1-379d-4402-bd07-afabc33bff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b6dc-0811-4178-b44e-61abc6c46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D6E518-7FE5-4386-83CD-D75D39A2C1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f665f1-379d-4402-bd07-afabc33bff16"/>
    <ds:schemaRef ds:uri="b2f1b6dc-0811-4178-b44e-61abc6c46c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2f665f1-379d-4402-bd07-afabc33bff16"/>
    <ds:schemaRef ds:uri="http://schemas.microsoft.com/office/infopath/2007/PartnerControls"/>
    <ds:schemaRef ds:uri="b2f1b6dc-0811-4178-b44e-61abc6c46c0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4687</TotalTime>
  <Words>977</Words>
  <Application>Microsoft Office PowerPoint</Application>
  <PresentationFormat>Panorámica</PresentationFormat>
  <Paragraphs>186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Wingdings</vt:lpstr>
      <vt:lpstr>Verdana</vt:lpstr>
      <vt:lpstr>Montserrat</vt:lpstr>
      <vt:lpstr>Source Sans Pro</vt:lpstr>
      <vt:lpstr>Times New Roman</vt:lpstr>
      <vt:lpstr>Stag Book</vt:lpstr>
      <vt:lpstr>Arial</vt:lpstr>
      <vt:lpstr>Calibri</vt:lpstr>
      <vt:lpstr>Idat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Christian Morales LL.</cp:lastModifiedBy>
  <cp:revision>268</cp:revision>
  <dcterms:created xsi:type="dcterms:W3CDTF">2019-08-23T20:21:46Z</dcterms:created>
  <dcterms:modified xsi:type="dcterms:W3CDTF">2021-06-30T06:34:13Z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0x01010049D2303A14EF9B43A7C463568E04D10C</vt:lpwstr>
  </property>
</Properties>
</file>